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723" r:id="rId5"/>
    <p:sldMasterId id="2147483733" r:id="rId6"/>
    <p:sldMasterId id="214748374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Lst>
  <p:sldSz cy="6858000" cx="12192000"/>
  <p:notesSz cx="6858000" cy="9144000"/>
  <p:embeddedFontLst>
    <p:embeddedFont>
      <p:font typeface="Roboto"/>
      <p:regular r:id="rId63"/>
      <p:bold r:id="rId64"/>
      <p:italic r:id="rId65"/>
      <p:boldItalic r:id="rId66"/>
    </p:embeddedFont>
    <p:embeddedFont>
      <p:font typeface="Arial Narrow"/>
      <p:regular r:id="rId67"/>
      <p:bold r:id="rId68"/>
      <p:italic r:id="rId69"/>
      <p:boldItalic r:id="rId70"/>
    </p:embeddedFont>
    <p:embeddedFont>
      <p:font typeface="Quattrocento Sans"/>
      <p:regular r:id="rId71"/>
      <p:bold r:id="rId72"/>
      <p:italic r:id="rId73"/>
      <p:boldItalic r:id="rId74"/>
    </p:embeddedFont>
    <p:embeddedFont>
      <p:font typeface="Helvetica Neue"/>
      <p:regular r:id="rId75"/>
      <p:bold r:id="rId76"/>
      <p:italic r:id="rId77"/>
      <p:boldItalic r:id="rId78"/>
    </p:embeddedFont>
    <p:embeddedFont>
      <p:font typeface="Arial Black"/>
      <p:regular r:id="rId79"/>
    </p:embeddedFont>
    <p:embeddedFont>
      <p:font typeface="Karma"/>
      <p:regular r:id="rId80"/>
      <p:bold r:id="rId81"/>
    </p:embeddedFont>
    <p:embeddedFont>
      <p:font typeface="Open Sans"/>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6" roundtripDataSignature="AMtx7mhmbz1kMt8V5KG9r38nlMgQD4kd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2CB194-0F34-4C2C-8624-54801F5F4759}">
  <a:tblStyle styleId="{3E2CB194-0F34-4C2C-8624-54801F5F475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OpenSans-italic.fntdata"/><Relationship Id="rId83" Type="http://schemas.openxmlformats.org/officeDocument/2006/relationships/font" Target="fonts/OpenSans-bold.fntdata"/><Relationship Id="rId42" Type="http://schemas.openxmlformats.org/officeDocument/2006/relationships/slide" Target="slides/slide34.xml"/><Relationship Id="rId86" Type="http://customschemas.google.com/relationships/presentationmetadata" Target="metadata"/><Relationship Id="rId41" Type="http://schemas.openxmlformats.org/officeDocument/2006/relationships/slide" Target="slides/slide33.xml"/><Relationship Id="rId85" Type="http://schemas.openxmlformats.org/officeDocument/2006/relationships/font" Target="fonts/OpenSans-boldItalic.fntdata"/><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Karma-regular.fntdata"/><Relationship Id="rId82" Type="http://schemas.openxmlformats.org/officeDocument/2006/relationships/font" Target="fonts/OpenSans-regular.fntdata"/><Relationship Id="rId81" Type="http://schemas.openxmlformats.org/officeDocument/2006/relationships/font" Target="fonts/Karma-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QuattrocentoSans-italic.fntdata"/><Relationship Id="rId72" Type="http://schemas.openxmlformats.org/officeDocument/2006/relationships/font" Target="fonts/QuattrocentoSans-bold.fntdata"/><Relationship Id="rId31" Type="http://schemas.openxmlformats.org/officeDocument/2006/relationships/slide" Target="slides/slide23.xml"/><Relationship Id="rId75" Type="http://schemas.openxmlformats.org/officeDocument/2006/relationships/font" Target="fonts/HelveticaNeue-regular.fntdata"/><Relationship Id="rId30" Type="http://schemas.openxmlformats.org/officeDocument/2006/relationships/slide" Target="slides/slide22.xml"/><Relationship Id="rId74" Type="http://schemas.openxmlformats.org/officeDocument/2006/relationships/font" Target="fonts/QuattrocentoSans-boldItalic.fntdata"/><Relationship Id="rId33" Type="http://schemas.openxmlformats.org/officeDocument/2006/relationships/slide" Target="slides/slide25.xml"/><Relationship Id="rId77" Type="http://schemas.openxmlformats.org/officeDocument/2006/relationships/font" Target="fonts/HelveticaNeue-italic.fntdata"/><Relationship Id="rId32" Type="http://schemas.openxmlformats.org/officeDocument/2006/relationships/slide" Target="slides/slide24.xml"/><Relationship Id="rId76" Type="http://schemas.openxmlformats.org/officeDocument/2006/relationships/font" Target="fonts/HelveticaNeue-bold.fntdata"/><Relationship Id="rId35" Type="http://schemas.openxmlformats.org/officeDocument/2006/relationships/slide" Target="slides/slide27.xml"/><Relationship Id="rId79" Type="http://schemas.openxmlformats.org/officeDocument/2006/relationships/font" Target="fonts/ArialBlack-regular.fntdata"/><Relationship Id="rId34" Type="http://schemas.openxmlformats.org/officeDocument/2006/relationships/slide" Target="slides/slide26.xml"/><Relationship Id="rId78" Type="http://schemas.openxmlformats.org/officeDocument/2006/relationships/font" Target="fonts/HelveticaNeue-boldItalic.fntdata"/><Relationship Id="rId71" Type="http://schemas.openxmlformats.org/officeDocument/2006/relationships/font" Target="fonts/QuattrocentoSans-regular.fntdata"/><Relationship Id="rId70" Type="http://schemas.openxmlformats.org/officeDocument/2006/relationships/font" Target="fonts/ArialNarrow-bold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font" Target="fonts/Roboto-bold.fntdata"/><Relationship Id="rId63" Type="http://schemas.openxmlformats.org/officeDocument/2006/relationships/font" Target="fonts/Roboto-regular.fntdata"/><Relationship Id="rId22" Type="http://schemas.openxmlformats.org/officeDocument/2006/relationships/slide" Target="slides/slide14.xml"/><Relationship Id="rId66" Type="http://schemas.openxmlformats.org/officeDocument/2006/relationships/font" Target="fonts/Roboto-boldItalic.fntdata"/><Relationship Id="rId21" Type="http://schemas.openxmlformats.org/officeDocument/2006/relationships/slide" Target="slides/slide13.xml"/><Relationship Id="rId65" Type="http://schemas.openxmlformats.org/officeDocument/2006/relationships/font" Target="fonts/Roboto-italic.fntdata"/><Relationship Id="rId24" Type="http://schemas.openxmlformats.org/officeDocument/2006/relationships/slide" Target="slides/slide16.xml"/><Relationship Id="rId68" Type="http://schemas.openxmlformats.org/officeDocument/2006/relationships/font" Target="fonts/ArialNarrow-bold.fntdata"/><Relationship Id="rId23" Type="http://schemas.openxmlformats.org/officeDocument/2006/relationships/slide" Target="slides/slide15.xml"/><Relationship Id="rId67" Type="http://schemas.openxmlformats.org/officeDocument/2006/relationships/font" Target="fonts/ArialNarrow-regular.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ArialNarrow-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4147e8f7d4_0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2" name="Google Shape;952;g24147e8f7d4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4147e8f7d4_0_2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g24147e8f7d4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4147e8f7d4_0_2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0" name="Google Shape;970;g24147e8f7d4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4147e8f7d4_0_2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g24147e8f7d4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4147e8f7d4_0_2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7" name="Google Shape;987;g24147e8f7d4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4147e8f7d4_0_2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5" name="Google Shape;995;g24147e8f7d4_0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4147e8f7d4_0_2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02" name="Google Shape;1002;g24147e8f7d4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4147e8f7d4_0_2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 name="Google Shape;1009;g24147e8f7d4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4147e8f7d4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5" name="Google Shape;1015;g24147e8f7d4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22b2dd9ce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3" name="Google Shape;1023;g222b2dd9ce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1" name="Google Shape;86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222b2dd9ce4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g222b2dd9ce4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4" name="Google Shape;1034;g222b2dd9ce4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222b2dd9ce4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0" name="Google Shape;1040;g222b2dd9ce4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latin typeface="Arial"/>
                <a:ea typeface="Arial"/>
                <a:cs typeface="Arial"/>
                <a:sym typeface="Arial"/>
              </a:rPr>
              <a:t>2019, national poverty for Latinos was more than double that of whites (15.7% vs. 7.3%) </a:t>
            </a:r>
            <a:endParaRPr sz="800">
              <a:latin typeface="Arial"/>
              <a:ea typeface="Arial"/>
              <a:cs typeface="Arial"/>
              <a:sym typeface="Arial"/>
            </a:endParaRPr>
          </a:p>
          <a:p>
            <a:pPr indent="-171450" lvl="0" marL="171450" rtl="0" algn="l">
              <a:spcBef>
                <a:spcPts val="0"/>
              </a:spcBef>
              <a:spcAft>
                <a:spcPts val="0"/>
              </a:spcAft>
              <a:buClr>
                <a:schemeClr val="dk1"/>
              </a:buClr>
              <a:buSzPts val="1200"/>
              <a:buFont typeface="Arial"/>
              <a:buChar char="•"/>
            </a:pPr>
            <a:r>
              <a:rPr lang="en-US">
                <a:latin typeface="Arial"/>
                <a:ea typeface="Arial"/>
                <a:cs typeface="Arial"/>
                <a:sym typeface="Arial"/>
              </a:rPr>
              <a:t>Latino households are more likely to experience doubled up/ overcrowded housing </a:t>
            </a:r>
            <a:endParaRPr sz="800">
              <a:latin typeface="Arial"/>
              <a:ea typeface="Arial"/>
              <a:cs typeface="Arial"/>
              <a:sym typeface="Arial"/>
            </a:endParaRPr>
          </a:p>
          <a:p>
            <a:pPr indent="-171450" lvl="0" marL="171450" rtl="0" algn="l">
              <a:spcBef>
                <a:spcPts val="0"/>
              </a:spcBef>
              <a:spcAft>
                <a:spcPts val="0"/>
              </a:spcAft>
              <a:buClr>
                <a:schemeClr val="dk1"/>
              </a:buClr>
              <a:buSzPts val="1200"/>
              <a:buFont typeface="Arial"/>
              <a:buChar char="•"/>
            </a:pPr>
            <a:r>
              <a:rPr lang="en-US">
                <a:latin typeface="Arial"/>
                <a:ea typeface="Arial"/>
                <a:cs typeface="Arial"/>
                <a:sym typeface="Arial"/>
              </a:rPr>
              <a:t>Data from the Eviction Lab shows that Latinos are disproportionately impacted by evictions </a:t>
            </a:r>
            <a:endParaRPr sz="800">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2019, 45% of Latino population was foreign-born, for comparison </a:t>
            </a:r>
            <a:r>
              <a:rPr lang="en-US" sz="800">
                <a:latin typeface="Arial"/>
                <a:ea typeface="Arial"/>
                <a:cs typeface="Arial"/>
                <a:sym typeface="Arial"/>
              </a:rPr>
              <a:t>17% of the overall U.S. population was foreign-born.</a:t>
            </a:r>
            <a:r>
              <a:rPr lang="en-US">
                <a:latin typeface="Arial"/>
                <a:ea typeface="Arial"/>
                <a:cs typeface="Arial"/>
                <a:sym typeface="Arial"/>
              </a:rPr>
              <a:t> Foreign-born status results in challenges to community integration, and less access and use of public benefits.</a:t>
            </a:r>
            <a:endParaRPr/>
          </a:p>
          <a:p>
            <a:pPr indent="-95250" lvl="0" marL="171450" marR="0" rtl="0" algn="l">
              <a:lnSpc>
                <a:spcPct val="100000"/>
              </a:lnSpc>
              <a:spcBef>
                <a:spcPts val="0"/>
              </a:spcBef>
              <a:spcAft>
                <a:spcPts val="0"/>
              </a:spcAft>
              <a:buClr>
                <a:schemeClr val="dk1"/>
              </a:buClr>
              <a:buSzPts val="1200"/>
              <a:buFont typeface="Arial"/>
              <a:buNone/>
            </a:pPr>
            <a:r>
              <a:t/>
            </a:r>
            <a:endParaRPr>
              <a:latin typeface="Arial"/>
              <a:ea typeface="Arial"/>
              <a:cs typeface="Arial"/>
              <a:sym typeface="Arial"/>
            </a:endParaRPr>
          </a:p>
          <a:p>
            <a:pPr indent="-95250" lvl="0" marL="171450" marR="0" rtl="0" algn="l">
              <a:lnSpc>
                <a:spcPct val="100000"/>
              </a:lnSpc>
              <a:spcBef>
                <a:spcPts val="0"/>
              </a:spcBef>
              <a:spcAft>
                <a:spcPts val="0"/>
              </a:spcAft>
              <a:buClr>
                <a:schemeClr val="dk1"/>
              </a:buClr>
              <a:buSzPts val="1200"/>
              <a:buFont typeface="Arial"/>
              <a:buNone/>
            </a:pPr>
            <a:r>
              <a:t/>
            </a:r>
            <a:endParaRPr>
              <a:latin typeface="Arial"/>
              <a:ea typeface="Arial"/>
              <a:cs typeface="Arial"/>
              <a:sym typeface="Arial"/>
            </a:endParaRPr>
          </a:p>
          <a:p>
            <a:pPr indent="-171450" lvl="0" marL="171450" marR="0" rtl="0" algn="l">
              <a:lnSpc>
                <a:spcPct val="100000"/>
              </a:lnSpc>
              <a:spcBef>
                <a:spcPts val="0"/>
              </a:spcBef>
              <a:spcAft>
                <a:spcPts val="0"/>
              </a:spcAft>
              <a:buClr>
                <a:srgbClr val="212529"/>
              </a:buClr>
              <a:buSzPts val="1200"/>
              <a:buFont typeface="Arial"/>
              <a:buChar char="•"/>
            </a:pPr>
            <a:r>
              <a:rPr b="0" i="0" lang="en-US">
                <a:solidFill>
                  <a:srgbClr val="212529"/>
                </a:solidFill>
                <a:latin typeface="Arial"/>
                <a:ea typeface="Arial"/>
                <a:cs typeface="Arial"/>
                <a:sym typeface="Arial"/>
              </a:rPr>
              <a:t>This study finds that Black and Latinx renters in general, and women in particular, are disproportionately threatened with eviction and disproportionately evicted from their homes. (eviction lab)</a:t>
            </a:r>
            <a:endParaRPr b="0" i="0">
              <a:solidFill>
                <a:srgbClr val="212529"/>
              </a:solidFill>
              <a:latin typeface="Arial"/>
              <a:ea typeface="Arial"/>
              <a:cs typeface="Arial"/>
              <a:sym typeface="Arial"/>
            </a:endParaRPr>
          </a:p>
          <a:p>
            <a:pPr indent="-95250" lvl="0" marL="171450" marR="0" rtl="0" algn="l">
              <a:lnSpc>
                <a:spcPct val="100000"/>
              </a:lnSpc>
              <a:spcBef>
                <a:spcPts val="0"/>
              </a:spcBef>
              <a:spcAft>
                <a:spcPts val="0"/>
              </a:spcAft>
              <a:buClr>
                <a:schemeClr val="dk1"/>
              </a:buClr>
              <a:buSzPts val="1200"/>
              <a:buFont typeface="Arial"/>
              <a:buNone/>
            </a:pPr>
            <a:r>
              <a:t/>
            </a:r>
            <a:endParaRPr>
              <a:latin typeface="Arial"/>
              <a:ea typeface="Arial"/>
              <a:cs typeface="Arial"/>
              <a:sym typeface="Arial"/>
            </a:endParaRPr>
          </a:p>
          <a:p>
            <a:pPr indent="-171450" lvl="0" marL="171450" marR="0" rtl="0" algn="l">
              <a:lnSpc>
                <a:spcPct val="100000"/>
              </a:lnSpc>
              <a:spcBef>
                <a:spcPts val="0"/>
              </a:spcBef>
              <a:spcAft>
                <a:spcPts val="0"/>
              </a:spcAft>
              <a:buClr>
                <a:srgbClr val="222222"/>
              </a:buClr>
              <a:buSzPts val="1200"/>
              <a:buFont typeface="Arial"/>
              <a:buChar char="•"/>
            </a:pPr>
            <a:r>
              <a:rPr b="0" i="0" lang="en-US">
                <a:solidFill>
                  <a:srgbClr val="222222"/>
                </a:solidFill>
                <a:latin typeface="Arial"/>
                <a:ea typeface="Arial"/>
                <a:cs typeface="Arial"/>
                <a:sym typeface="Arial"/>
              </a:rPr>
              <a:t>Richard, Molly K., et al. "Quantifying doubled-up homelessness: Presenting a new measure using US Census microdata." </a:t>
            </a:r>
            <a:r>
              <a:rPr b="0" i="1" lang="en-US">
                <a:solidFill>
                  <a:srgbClr val="222222"/>
                </a:solidFill>
                <a:latin typeface="Arial"/>
                <a:ea typeface="Arial"/>
                <a:cs typeface="Arial"/>
                <a:sym typeface="Arial"/>
              </a:rPr>
              <a:t>Housing Policy Debate</a:t>
            </a:r>
            <a:r>
              <a:rPr b="0" i="0" lang="en-US">
                <a:solidFill>
                  <a:srgbClr val="222222"/>
                </a:solidFill>
                <a:latin typeface="Arial"/>
                <a:ea typeface="Arial"/>
                <a:cs typeface="Arial"/>
                <a:sym typeface="Arial"/>
              </a:rPr>
              <a:t> (2022): 1-22.</a:t>
            </a:r>
            <a:endParaRPr/>
          </a:p>
          <a:p>
            <a:pPr indent="-171450" lvl="0" marL="171450" marR="0" rtl="0" algn="l">
              <a:lnSpc>
                <a:spcPct val="100000"/>
              </a:lnSpc>
              <a:spcBef>
                <a:spcPts val="0"/>
              </a:spcBef>
              <a:spcAft>
                <a:spcPts val="0"/>
              </a:spcAft>
              <a:buClr>
                <a:srgbClr val="333333"/>
              </a:buClr>
              <a:buSzPts val="1200"/>
              <a:buFont typeface="Arial"/>
              <a:buChar char="•"/>
            </a:pPr>
            <a:r>
              <a:rPr b="0" i="0" lang="en-US">
                <a:solidFill>
                  <a:srgbClr val="333333"/>
                </a:solidFill>
                <a:latin typeface="Open Sans"/>
                <a:ea typeface="Open Sans"/>
                <a:cs typeface="Open Sans"/>
                <a:sym typeface="Open Sans"/>
              </a:rPr>
              <a:t>Notably, rates of Hispanic/Latinx doubled-up homelessness were high, in contrast to their rates of literal homelessness, and some rural areas with low rates of sheltered and unsheltered homelessness had high rates of doubling up.</a:t>
            </a:r>
            <a:endParaRPr>
              <a:latin typeface="Arial"/>
              <a:ea typeface="Arial"/>
              <a:cs typeface="Arial"/>
              <a:sym typeface="Arial"/>
            </a:endParaRPr>
          </a:p>
        </p:txBody>
      </p:sp>
      <p:sp>
        <p:nvSpPr>
          <p:cNvPr id="1041" name="Google Shape;1041;g222b2dd9ce4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222b2dd9ce4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g222b2dd9ce4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latin typeface="Arial"/>
                <a:ea typeface="Arial"/>
                <a:cs typeface="Arial"/>
                <a:sym typeface="Arial"/>
              </a:rPr>
              <a:t>Historically, lower rates of homelessness than expected given population and poverty rates – “Latino Paradox”</a:t>
            </a:r>
            <a:endParaRPr sz="800">
              <a:latin typeface="Arial"/>
              <a:ea typeface="Arial"/>
              <a:cs typeface="Arial"/>
              <a:sym typeface="Arial"/>
            </a:endParaRPr>
          </a:p>
          <a:p>
            <a:pPr indent="-171450" lvl="0" marL="171450" rtl="0" algn="l">
              <a:spcBef>
                <a:spcPts val="0"/>
              </a:spcBef>
              <a:spcAft>
                <a:spcPts val="0"/>
              </a:spcAft>
              <a:buClr>
                <a:schemeClr val="dk1"/>
              </a:buClr>
              <a:buSzPts val="1200"/>
              <a:buFont typeface="Arial"/>
              <a:buChar char="•"/>
            </a:pPr>
            <a:r>
              <a:rPr lang="en-US">
                <a:latin typeface="Arial"/>
                <a:ea typeface="Arial"/>
                <a:cs typeface="Arial"/>
                <a:sym typeface="Arial"/>
              </a:rPr>
              <a:t>Reliance on social networks and limited use of public services</a:t>
            </a:r>
            <a:endParaRPr sz="800">
              <a:latin typeface="Arial"/>
              <a:ea typeface="Arial"/>
              <a:cs typeface="Arial"/>
              <a:sym typeface="Arial"/>
            </a:endParaRPr>
          </a:p>
          <a:p>
            <a:pPr indent="-171450" lvl="0" marL="171450" rtl="0" algn="l">
              <a:spcBef>
                <a:spcPts val="0"/>
              </a:spcBef>
              <a:spcAft>
                <a:spcPts val="0"/>
              </a:spcAft>
              <a:buClr>
                <a:schemeClr val="dk1"/>
              </a:buClr>
              <a:buSzPts val="1200"/>
              <a:buFont typeface="Arial"/>
              <a:buChar char="•"/>
            </a:pPr>
            <a:r>
              <a:rPr lang="en-US">
                <a:latin typeface="Arial"/>
                <a:ea typeface="Arial"/>
                <a:cs typeface="Arial"/>
                <a:sym typeface="Arial"/>
              </a:rPr>
              <a:t>May be systematically undercounted because more likely to exist outside traditional homeless spaces </a:t>
            </a:r>
            <a:endParaRPr/>
          </a:p>
          <a:p>
            <a:pPr indent="-95250" lvl="0" marL="171450" rtl="0" algn="l">
              <a:spcBef>
                <a:spcPts val="0"/>
              </a:spcBef>
              <a:spcAft>
                <a:spcPts val="0"/>
              </a:spcAft>
              <a:buClr>
                <a:schemeClr val="dk1"/>
              </a:buClr>
              <a:buSzPts val="1200"/>
              <a:buFont typeface="Arial"/>
              <a:buNone/>
            </a:pPr>
            <a:r>
              <a:t/>
            </a:r>
            <a:endParaRPr>
              <a:latin typeface="Arial"/>
              <a:ea typeface="Arial"/>
              <a:cs typeface="Arial"/>
              <a:sym typeface="Arial"/>
            </a:endParaRPr>
          </a:p>
          <a:p>
            <a:pPr indent="-95250" lvl="0" marL="171450" rtl="0" algn="l">
              <a:spcBef>
                <a:spcPts val="0"/>
              </a:spcBef>
              <a:spcAft>
                <a:spcPts val="0"/>
              </a:spcAft>
              <a:buClr>
                <a:schemeClr val="dk1"/>
              </a:buClr>
              <a:buSzPts val="1200"/>
              <a:buFont typeface="Arial"/>
              <a:buNone/>
            </a:pPr>
            <a:r>
              <a:t/>
            </a:r>
            <a:endParaRPr>
              <a:latin typeface="Arial"/>
              <a:ea typeface="Arial"/>
              <a:cs typeface="Arial"/>
              <a:sym typeface="Arial"/>
            </a:endParaRPr>
          </a:p>
          <a:p>
            <a:pPr indent="0" lvl="0" marL="0" rtl="0" algn="l">
              <a:spcBef>
                <a:spcPts val="0"/>
              </a:spcBef>
              <a:spcAft>
                <a:spcPts val="0"/>
              </a:spcAft>
              <a:buNone/>
            </a:pPr>
            <a:r>
              <a:rPr b="0" i="0" lang="en-US">
                <a:solidFill>
                  <a:srgbClr val="333333"/>
                </a:solidFill>
                <a:latin typeface="Roboto"/>
                <a:ea typeface="Roboto"/>
                <a:cs typeface="Roboto"/>
                <a:sym typeface="Roboto"/>
              </a:rPr>
              <a:t>Poverty rates declined between 2018 and 2019 for all major race and Hispanic origin groups.</a:t>
            </a:r>
            <a:endParaRPr/>
          </a:p>
          <a:p>
            <a:pPr indent="0" lvl="0" marL="0" rtl="0" algn="l">
              <a:spcBef>
                <a:spcPts val="0"/>
              </a:spcBef>
              <a:spcAft>
                <a:spcPts val="0"/>
              </a:spcAft>
              <a:buNone/>
            </a:pPr>
            <a:r>
              <a:rPr b="0" i="0" lang="en-US">
                <a:solidFill>
                  <a:srgbClr val="333333"/>
                </a:solidFill>
                <a:latin typeface="Roboto"/>
                <a:ea typeface="Roboto"/>
                <a:cs typeface="Roboto"/>
                <a:sym typeface="Roboto"/>
              </a:rPr>
              <a:t>Two of these groups, Blacks and Hispanics, reached historic lows in their poverty rates in 2019. The poverty rate for Blacks was 18.8%; for Hispanics, it was 15.7%.</a:t>
            </a:r>
            <a:endParaRPr/>
          </a:p>
        </p:txBody>
      </p:sp>
      <p:sp>
        <p:nvSpPr>
          <p:cNvPr id="1048" name="Google Shape;1048;g222b2dd9ce4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22b2dd9ce4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g222b2dd9ce4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The latest PIT Count data shows that people identifying as Hispanic or Latino make up 24 percent of the total people experiencing homelessness, but only around 19 percent of the total U.S. population.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Moreover, homelessness among people identifying as Hispanic or Latino increased by eight percent between 2020 and 2022, with a 16 percent increase in those who were unsheltered.</a:t>
            </a:r>
            <a:endParaRPr/>
          </a:p>
        </p:txBody>
      </p:sp>
      <p:sp>
        <p:nvSpPr>
          <p:cNvPr id="1055" name="Google Shape;1055;g222b2dd9ce4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22b2dd9ce4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2" name="Google Shape;1062;g222b2dd9ce4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In every CoC listed, Latino homelessness increased at a greater rate than overall homelessness. </a:t>
            </a:r>
            <a:endParaRPr/>
          </a:p>
          <a:p>
            <a:pPr indent="-171450" lvl="0" marL="171450" rtl="0" algn="l">
              <a:spcBef>
                <a:spcPts val="0"/>
              </a:spcBef>
              <a:spcAft>
                <a:spcPts val="0"/>
              </a:spcAft>
              <a:buClr>
                <a:schemeClr val="dk1"/>
              </a:buClr>
              <a:buSzPts val="1200"/>
              <a:buFont typeface="Arial"/>
              <a:buChar char="•"/>
            </a:pPr>
            <a:r>
              <a:rPr lang="en-US"/>
              <a:t>In those CoCs where homelessness declined, Latino homelessness either declined by less than the overall population or increased slightly.</a:t>
            </a:r>
            <a:endParaRPr/>
          </a:p>
        </p:txBody>
      </p:sp>
      <p:sp>
        <p:nvSpPr>
          <p:cNvPr id="1063" name="Google Shape;1063;g222b2dd9ce4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22b2dd9ce4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222b2dd9ce4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In every CoC listed, Latino homelessness increased at a greater rate than overall homelessness. </a:t>
            </a:r>
            <a:endParaRPr/>
          </a:p>
          <a:p>
            <a:pPr indent="-171450" lvl="0" marL="171450" rtl="0" algn="l">
              <a:spcBef>
                <a:spcPts val="0"/>
              </a:spcBef>
              <a:spcAft>
                <a:spcPts val="0"/>
              </a:spcAft>
              <a:buClr>
                <a:schemeClr val="dk1"/>
              </a:buClr>
              <a:buSzPts val="1200"/>
              <a:buFont typeface="Arial"/>
              <a:buChar char="•"/>
            </a:pPr>
            <a:r>
              <a:rPr lang="en-US"/>
              <a:t>In those CoCs where homelessness declined, Latino homelessness either declined by less than the overall population or increased slightly.</a:t>
            </a:r>
            <a:endParaRPr/>
          </a:p>
        </p:txBody>
      </p:sp>
      <p:sp>
        <p:nvSpPr>
          <p:cNvPr id="1069" name="Google Shape;1069;g222b2dd9ce4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22b2dd9ce4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4" name="Google Shape;1074;g222b2dd9ce4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571500" lvl="0" marL="571500" rtl="0" algn="l">
              <a:lnSpc>
                <a:spcPct val="110000"/>
              </a:lnSpc>
              <a:spcBef>
                <a:spcPts val="0"/>
              </a:spcBef>
              <a:spcAft>
                <a:spcPts val="0"/>
              </a:spcAft>
              <a:buClr>
                <a:schemeClr val="dk1"/>
              </a:buClr>
              <a:buSzPts val="4000"/>
              <a:buFont typeface="Arial"/>
              <a:buChar char="•"/>
            </a:pPr>
            <a:r>
              <a:rPr lang="en-US" sz="4000">
                <a:latin typeface="Arial"/>
                <a:ea typeface="Arial"/>
                <a:cs typeface="Arial"/>
                <a:sym typeface="Arial"/>
              </a:rPr>
              <a:t>Risk of infection, hospitalization, and death were twice as high for Latinos as compared to their white counterparts </a:t>
            </a:r>
            <a:endParaRPr sz="1100">
              <a:latin typeface="Arial"/>
              <a:ea typeface="Arial"/>
              <a:cs typeface="Arial"/>
              <a:sym typeface="Arial"/>
            </a:endParaRPr>
          </a:p>
          <a:p>
            <a:pPr indent="-571500" lvl="0" marL="571500" rtl="0" algn="l">
              <a:lnSpc>
                <a:spcPct val="110000"/>
              </a:lnSpc>
              <a:spcBef>
                <a:spcPts val="0"/>
              </a:spcBef>
              <a:spcAft>
                <a:spcPts val="0"/>
              </a:spcAft>
              <a:buClr>
                <a:schemeClr val="dk1"/>
              </a:buClr>
              <a:buSzPts val="4000"/>
              <a:buFont typeface="Arial"/>
              <a:buChar char="•"/>
            </a:pPr>
            <a:r>
              <a:rPr lang="en-US" sz="4000">
                <a:latin typeface="Arial"/>
                <a:ea typeface="Arial"/>
                <a:cs typeface="Arial"/>
                <a:sym typeface="Arial"/>
              </a:rPr>
              <a:t>April 2020, unemployment rate for Latinos rose to 18.2%, compared to 12.8% among whites </a:t>
            </a:r>
            <a:endParaRPr sz="1100">
              <a:latin typeface="Arial"/>
              <a:ea typeface="Arial"/>
              <a:cs typeface="Arial"/>
              <a:sym typeface="Arial"/>
            </a:endParaRPr>
          </a:p>
          <a:p>
            <a:pPr indent="-571500" lvl="0" marL="571500" rtl="0" algn="l">
              <a:lnSpc>
                <a:spcPct val="110000"/>
              </a:lnSpc>
              <a:spcBef>
                <a:spcPts val="0"/>
              </a:spcBef>
              <a:spcAft>
                <a:spcPts val="0"/>
              </a:spcAft>
              <a:buClr>
                <a:schemeClr val="dk1"/>
              </a:buClr>
              <a:buSzPts val="1100"/>
              <a:buFont typeface="Arial"/>
              <a:buChar char="•"/>
            </a:pPr>
            <a:r>
              <a:rPr lang="en-US" sz="1100">
                <a:latin typeface="Calibri"/>
                <a:ea typeface="Calibri"/>
                <a:cs typeface="Calibri"/>
                <a:sym typeface="Calibri"/>
              </a:rPr>
              <a:t>The BLS Current Population Survey (CPS) reports that in April 2022 the unemployment rate for Latinos was 3.8% vs. 3.3% for Non-Latinos (or 2.7% for whites of any ethnicity) meaning that Latinos have been slower to recover from the negative economic effects of the pandemic. </a:t>
            </a:r>
            <a:endParaRPr sz="1100">
              <a:latin typeface="Arial"/>
              <a:ea typeface="Arial"/>
              <a:cs typeface="Arial"/>
              <a:sym typeface="Arial"/>
            </a:endParaRPr>
          </a:p>
          <a:p>
            <a:pPr indent="-571500" lvl="0" marL="571500" rtl="0" algn="l">
              <a:lnSpc>
                <a:spcPct val="110000"/>
              </a:lnSpc>
              <a:spcBef>
                <a:spcPts val="0"/>
              </a:spcBef>
              <a:spcAft>
                <a:spcPts val="0"/>
              </a:spcAft>
              <a:buClr>
                <a:schemeClr val="dk1"/>
              </a:buClr>
              <a:buSzPts val="4000"/>
              <a:buFont typeface="Arial"/>
              <a:buChar char="•"/>
            </a:pPr>
            <a:r>
              <a:rPr lang="en-US" sz="4000">
                <a:latin typeface="Arial"/>
                <a:ea typeface="Arial"/>
                <a:cs typeface="Arial"/>
                <a:sym typeface="Arial"/>
              </a:rPr>
              <a:t>In California, only 35% of applicants for rent relief program were Latino; Latinos make up 57% of the renter population </a:t>
            </a:r>
            <a:endParaRPr sz="1100">
              <a:latin typeface="Arial"/>
              <a:ea typeface="Arial"/>
              <a:cs typeface="Arial"/>
              <a:sym typeface="Arial"/>
            </a:endParaRPr>
          </a:p>
          <a:p>
            <a:pPr indent="-571500" lvl="0" marL="571500" rtl="0" algn="l">
              <a:lnSpc>
                <a:spcPct val="110000"/>
              </a:lnSpc>
              <a:spcBef>
                <a:spcPts val="0"/>
              </a:spcBef>
              <a:spcAft>
                <a:spcPts val="0"/>
              </a:spcAft>
              <a:buClr>
                <a:schemeClr val="dk1"/>
              </a:buClr>
              <a:buSzPts val="4000"/>
              <a:buFont typeface="Arial"/>
              <a:buChar char="•"/>
            </a:pPr>
            <a:r>
              <a:rPr lang="en-US" sz="4000">
                <a:latin typeface="Arial"/>
                <a:ea typeface="Arial"/>
                <a:cs typeface="Arial"/>
                <a:sym typeface="Arial"/>
              </a:rPr>
              <a:t>Latinos were less likely to receive stimulus payments and claim the Child Tax Credit</a:t>
            </a:r>
            <a:endParaRPr/>
          </a:p>
          <a:p>
            <a:pPr indent="-317500" lvl="0" marL="571500" rtl="0" algn="l">
              <a:lnSpc>
                <a:spcPct val="110000"/>
              </a:lnSpc>
              <a:spcBef>
                <a:spcPts val="0"/>
              </a:spcBef>
              <a:spcAft>
                <a:spcPts val="0"/>
              </a:spcAft>
              <a:buClr>
                <a:schemeClr val="dk1"/>
              </a:buClr>
              <a:buSzPts val="4000"/>
              <a:buFont typeface="Arial"/>
              <a:buNone/>
            </a:pPr>
            <a:r>
              <a:t/>
            </a:r>
            <a:endParaRPr sz="4000">
              <a:latin typeface="Arial"/>
              <a:ea typeface="Arial"/>
              <a:cs typeface="Arial"/>
              <a:sym typeface="Arial"/>
            </a:endParaRPr>
          </a:p>
          <a:p>
            <a:pPr indent="-571500" lvl="0" marL="571500" rtl="0" algn="l">
              <a:lnSpc>
                <a:spcPct val="110000"/>
              </a:lnSpc>
              <a:spcBef>
                <a:spcPts val="0"/>
              </a:spcBef>
              <a:spcAft>
                <a:spcPts val="0"/>
              </a:spcAft>
              <a:buClr>
                <a:srgbClr val="333333"/>
              </a:buClr>
              <a:buSzPts val="1200"/>
              <a:buFont typeface="Arial"/>
              <a:buChar char="•"/>
            </a:pPr>
            <a:r>
              <a:rPr b="0" i="0" lang="en-US">
                <a:solidFill>
                  <a:srgbClr val="333333"/>
                </a:solidFill>
                <a:latin typeface="Karma"/>
                <a:ea typeface="Karma"/>
                <a:cs typeface="Karma"/>
                <a:sym typeface="Karma"/>
              </a:rPr>
              <a:t>Among those who did not claim the CTC, the most commonly reported reason was not believing they were eligible. Among those filing taxes, Hispanic respondents were less likely to have claimed the CTC on their tax return </a:t>
            </a:r>
            <a:endParaRPr/>
          </a:p>
        </p:txBody>
      </p:sp>
      <p:sp>
        <p:nvSpPr>
          <p:cNvPr id="1075" name="Google Shape;1075;g222b2dd9ce4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22b2dd9ce4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1" name="Google Shape;1081;g222b2dd9ce4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1200"/>
              <a:buFont typeface="Helvetica Neue"/>
              <a:buNone/>
            </a:pPr>
            <a:r>
              <a:rPr lang="en-US">
                <a:solidFill>
                  <a:srgbClr val="3F3F3F"/>
                </a:solidFill>
                <a:latin typeface="Helvetica Neue"/>
                <a:ea typeface="Helvetica Neue"/>
                <a:cs typeface="Helvetica Neue"/>
                <a:sym typeface="Helvetica Neue"/>
              </a:rPr>
              <a:t>CRITICAL to remove massive barriers--like federal immigration policy reform, massive federal investment in affordable housing, etc.</a:t>
            </a:r>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How would folks feel about adding a couple more of the findings/policy recs:</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1. Finding: Restrictions on some federally-funded housing solutions, such as PSH. Solution: Ensure local resources do not have these restrictions, such as with DHS Flex Pool. Also, ensure access to federal resources that don't have these restrictions, like CoC-funded RRH, CARES Act ESG funds.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2. Finding: Too few affordable units available for families, multigenerational HHs. Solution: Examine federal programs to create incentives for larger units, also follow example of State Family Challenge Grants of having set aside resources for families in capital programs.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3. On the language barriers, need more federal support for robust implementation of language access plans. </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4. Finally--I don't know that it needs its own slide or much time, but I do recommend shouting out the big picture changes that could remove massive barriers--like federal immigration policy reform, massive federal investment in affordable housing, etc.</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1082" name="Google Shape;1082;g222b2dd9ce4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22b2dd9ce4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g222b2dd9ce4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1200"/>
              <a:buFont typeface="Helvetica Neue"/>
              <a:buNone/>
            </a:pPr>
            <a:r>
              <a:rPr lang="en-US">
                <a:solidFill>
                  <a:srgbClr val="3F3F3F"/>
                </a:solidFill>
                <a:latin typeface="Helvetica Neue"/>
                <a:ea typeface="Helvetica Neue"/>
                <a:cs typeface="Helvetica Neue"/>
                <a:sym typeface="Helvetica Neue"/>
              </a:rPr>
              <a:t>CRITICAL to remove massive barriers--like federal immigration policy reform, massive federal investment in affordable housing, etc.</a:t>
            </a:r>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How would folks feel about adding a couple more of the findings/policy recs:</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1. Finding: Restrictions on some federally-funded housing solutions, such as PSH. Solution: Ensure local resources do not have these restrictions, such as with DHS Flex Pool. Also, ensure access to federal resources that don't have these restrictions, like CoC-funded RRH, CARES Act ESG funds.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2. Finding: Too few affordable units available for families, multigenerational HHs. Solution: Examine federal programs to create incentives for larger units, also follow example of State Family Challenge Grants of having set aside resources for families in capital programs.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3. On the language barriers, need more federal support for robust implementation of language access plans. </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4. Finally--I don't know that it needs its own slide or much time, but I do recommend shouting out the big picture changes that could remove massive barriers--like federal immigration policy reform, massive federal investment in affordable housing, etc.</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1089" name="Google Shape;1089;g222b2dd9ce4_0_1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222b2dd9ce4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g222b2dd9ce4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1200"/>
              <a:buFont typeface="Helvetica Neue"/>
              <a:buNone/>
            </a:pPr>
            <a:r>
              <a:rPr lang="en-US">
                <a:solidFill>
                  <a:srgbClr val="3F3F3F"/>
                </a:solidFill>
                <a:latin typeface="Helvetica Neue"/>
                <a:ea typeface="Helvetica Neue"/>
                <a:cs typeface="Helvetica Neue"/>
                <a:sym typeface="Helvetica Neue"/>
              </a:rPr>
              <a:t>CRITICAL to remove massive barriers--like federal immigration policy reform, massive federal investment in affordable housing, etc.</a:t>
            </a:r>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How would folks feel about adding a couple more of the findings/policy recs:</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1. Finding: Restrictions on some federally-funded housing solutions, such as PSH. Solution: Ensure local resources do not have these restrictions, such as with DHS Flex Pool. Also, ensure access to federal resources that don't have these restrictions, like CoC-funded RRH, CARES Act ESG funds.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2. Finding: Too few affordable units available for families, multigenerational HHs. Solution: Examine federal programs to create incentives for larger units, also follow example of State Family Challenge Grants of having set aside resources for families in capital programs.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3. On the language barriers, need more federal support for robust implementation of language access plans. </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4. Finally--I don't know that it needs its own slide or much time, but I do recommend shouting out the big picture changes that could remove massive barriers--like federal immigration policy reform, massive federal investment in affordable housing, etc.</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1096" name="Google Shape;1096;g222b2dd9ce4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222b2dd9ce4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2" name="Google Shape;1102;g222b2dd9ce4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1200"/>
              <a:buFont typeface="Helvetica Neue"/>
              <a:buNone/>
            </a:pPr>
            <a:r>
              <a:rPr lang="en-US">
                <a:solidFill>
                  <a:srgbClr val="3F3F3F"/>
                </a:solidFill>
                <a:latin typeface="Helvetica Neue"/>
                <a:ea typeface="Helvetica Neue"/>
                <a:cs typeface="Helvetica Neue"/>
                <a:sym typeface="Helvetica Neue"/>
              </a:rPr>
              <a:t>CRITICAL to remove massive barriers--like federal immigration policy reform, massive federal investment in affordable housing, etc.</a:t>
            </a:r>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How would folks feel about adding a couple more of the findings/policy recs:</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1. Finding: Restrictions on some federally-funded housing solutions, such as PSH. Solution: Ensure local resources do not have these restrictions, such as with DHS Flex Pool. Also, ensure access to federal resources that don't have these restrictions, like CoC-funded RRH, CARES Act ESG funds.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2. Finding: Too few affordable units available for families, multigenerational HHs. Solution: Examine federal programs to create incentives for larger units, also follow example of State Family Challenge Grants of having set aside resources for families in capital programs.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3. On the language barriers, need more federal support for robust implementation of language access plans. </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4. Finally--I don't know that it needs its own slide or much time, but I do recommend shouting out the big picture changes that could remove massive barriers--like federal immigration policy reform, massive federal investment in affordable housing, etc.</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1103" name="Google Shape;1103;g222b2dd9ce4_0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222b2dd9ce4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g222b2dd9ce4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1200"/>
              <a:buFont typeface="Helvetica Neue"/>
              <a:buNone/>
            </a:pPr>
            <a:r>
              <a:rPr lang="en-US">
                <a:solidFill>
                  <a:srgbClr val="3F3F3F"/>
                </a:solidFill>
                <a:latin typeface="Helvetica Neue"/>
                <a:ea typeface="Helvetica Neue"/>
                <a:cs typeface="Helvetica Neue"/>
                <a:sym typeface="Helvetica Neue"/>
              </a:rPr>
              <a:t>CRITICAL to remove massive barriers--like federal immigration policy reform, massive federal investment in affordable housing, etc.</a:t>
            </a:r>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How would folks feel about adding a couple more of the findings/policy recs:</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1. Finding: Restrictions on some federally-funded housing solutions, such as PSH. Solution: Ensure local resources do not have these restrictions, such as with DHS Flex Pool. Also, ensure access to federal resources that don't have these restrictions, like CoC-funded RRH, CARES Act ESG funds.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2. Finding: Too few affordable units available for families, multigenerational HHs. Solution: Examine federal programs to create incentives for larger units, also follow example of State Family Challenge Grants of having set aside resources for families in capital programs.</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3. On the language barriers, need more federal support for robust implementation of language access plans. </a:t>
            </a: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4. Finally--I don't know that it needs its own slide or much time, but I do recommend shouting out the big picture changes that could remove massive barriers--like federal immigration policy reform, massive federal investment in affordable housing, etc.</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3F3F3F"/>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1110" name="Google Shape;1110;g222b2dd9ce4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222b2dd9ce4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6" name="Google Shape;1116;g222b2dd9ce4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85750" lvl="1" marL="742950" marR="0" rtl="0" algn="l">
              <a:spcBef>
                <a:spcPts val="0"/>
              </a:spcBef>
              <a:spcAft>
                <a:spcPts val="0"/>
              </a:spcAft>
              <a:buClr>
                <a:srgbClr val="222222"/>
              </a:buClr>
              <a:buSzPts val="1100"/>
              <a:buFont typeface="Courier New"/>
              <a:buChar char="o"/>
            </a:pPr>
            <a:r>
              <a:rPr b="1" i="0" lang="en-US" sz="1100">
                <a:solidFill>
                  <a:srgbClr val="222222"/>
                </a:solidFill>
                <a:latin typeface="Calibri"/>
                <a:ea typeface="Calibri"/>
                <a:cs typeface="Calibri"/>
                <a:sym typeface="Calibri"/>
              </a:rPr>
              <a:t>AB 1738 (Carrillo) – Mobile Homeless Connect Pilot Program</a:t>
            </a:r>
            <a:endParaRPr b="0" i="0" sz="1100">
              <a:solidFill>
                <a:srgbClr val="222222"/>
              </a:solidFill>
              <a:latin typeface="Calibri"/>
              <a:ea typeface="Calibri"/>
              <a:cs typeface="Calibri"/>
              <a:sym typeface="Calibri"/>
            </a:endParaRPr>
          </a:p>
          <a:p>
            <a:pPr indent="-228600" lvl="2" marL="1143000" marR="0" rtl="0" algn="l">
              <a:spcBef>
                <a:spcPts val="0"/>
              </a:spcBef>
              <a:spcAft>
                <a:spcPts val="0"/>
              </a:spcAft>
              <a:buClr>
                <a:srgbClr val="222222"/>
              </a:buClr>
              <a:buSzPts val="1100"/>
              <a:buFont typeface="Arial"/>
              <a:buChar char="§"/>
            </a:pPr>
            <a:r>
              <a:rPr b="0" i="0" lang="en-US" sz="1100">
                <a:solidFill>
                  <a:srgbClr val="222222"/>
                </a:solidFill>
                <a:latin typeface="Calibri"/>
                <a:ea typeface="Calibri"/>
                <a:cs typeface="Calibri"/>
                <a:sym typeface="Calibri"/>
              </a:rPr>
              <a:t>This bill is co-</a:t>
            </a:r>
            <a:r>
              <a:rPr b="0" i="0" lang="en-US" sz="1100" u="sng">
                <a:solidFill>
                  <a:srgbClr val="222222"/>
                </a:solidFill>
                <a:latin typeface="Calibri"/>
                <a:ea typeface="Calibri"/>
                <a:cs typeface="Calibri"/>
                <a:sym typeface="Calibri"/>
              </a:rPr>
              <a:t>sponsored</a:t>
            </a:r>
            <a:r>
              <a:rPr b="0" i="0" lang="en-US" sz="1100">
                <a:solidFill>
                  <a:srgbClr val="222222"/>
                </a:solidFill>
                <a:latin typeface="Calibri"/>
                <a:ea typeface="Calibri"/>
                <a:cs typeface="Calibri"/>
                <a:sym typeface="Calibri"/>
              </a:rPr>
              <a:t> by LAHSA and the Los Angeles Mayor’s office. It would require the Department of Motor Vehicles to establish a pilot program in five counties (Sacramento, San Francisco, Los Angeles, Orange, and San Diego) and assist people experiencing homelessness with obtaining an identification card. Since undocumented folks are able to receive ID’s this could benefit those who are also experiencing homelessness.</a:t>
            </a:r>
            <a:endParaRPr/>
          </a:p>
          <a:p>
            <a:pPr indent="-228600" lvl="2" marL="1143000" marR="0" rtl="0" algn="l">
              <a:spcBef>
                <a:spcPts val="0"/>
              </a:spcBef>
              <a:spcAft>
                <a:spcPts val="0"/>
              </a:spcAft>
              <a:buClr>
                <a:srgbClr val="222222"/>
              </a:buClr>
              <a:buSzPts val="1100"/>
              <a:buFont typeface="Arial"/>
              <a:buChar char="§"/>
            </a:pPr>
            <a:r>
              <a:rPr b="0" i="0" lang="en-US" sz="1100">
                <a:solidFill>
                  <a:srgbClr val="222222"/>
                </a:solidFill>
                <a:latin typeface="Calibri"/>
                <a:ea typeface="Calibri"/>
                <a:cs typeface="Calibri"/>
                <a:sym typeface="Calibri"/>
              </a:rPr>
              <a:t>Bringing services to where people are.</a:t>
            </a:r>
            <a:endParaRPr/>
          </a:p>
          <a:p>
            <a:pPr indent="-285750" lvl="1" marL="742950" marR="0" rtl="0" algn="l">
              <a:spcBef>
                <a:spcPts val="0"/>
              </a:spcBef>
              <a:spcAft>
                <a:spcPts val="0"/>
              </a:spcAft>
              <a:buClr>
                <a:srgbClr val="222222"/>
              </a:buClr>
              <a:buSzPts val="1100"/>
              <a:buFont typeface="Courier New"/>
              <a:buChar char="o"/>
            </a:pPr>
            <a:r>
              <a:rPr b="1" i="0" lang="en-US" sz="1100">
                <a:solidFill>
                  <a:srgbClr val="222222"/>
                </a:solidFill>
                <a:latin typeface="Calibri"/>
                <a:ea typeface="Calibri"/>
                <a:cs typeface="Calibri"/>
                <a:sym typeface="Calibri"/>
              </a:rPr>
              <a:t>AB 1085 (Maienschein): Creating a Medi-Cal Housing Support Benefit</a:t>
            </a:r>
            <a:endParaRPr b="0" i="0" sz="1100">
              <a:solidFill>
                <a:srgbClr val="222222"/>
              </a:solidFill>
              <a:latin typeface="Calibri"/>
              <a:ea typeface="Calibri"/>
              <a:cs typeface="Calibri"/>
              <a:sym typeface="Calibri"/>
            </a:endParaRPr>
          </a:p>
          <a:p>
            <a:pPr indent="-228600" lvl="2" marL="1143000" marR="0" rtl="0" algn="l">
              <a:spcBef>
                <a:spcPts val="0"/>
              </a:spcBef>
              <a:spcAft>
                <a:spcPts val="0"/>
              </a:spcAft>
              <a:buClr>
                <a:srgbClr val="222222"/>
              </a:buClr>
              <a:buSzPts val="1100"/>
              <a:buFont typeface="Arial"/>
              <a:buChar char="§"/>
            </a:pPr>
            <a:r>
              <a:rPr b="0" i="0" lang="en-US" sz="1100">
                <a:solidFill>
                  <a:srgbClr val="222222"/>
                </a:solidFill>
                <a:latin typeface="Calibri"/>
                <a:ea typeface="Calibri"/>
                <a:cs typeface="Calibri"/>
                <a:sym typeface="Calibri"/>
              </a:rPr>
              <a:t>This bill is </a:t>
            </a:r>
            <a:r>
              <a:rPr b="0" i="0" lang="en-US" sz="1100" u="sng">
                <a:solidFill>
                  <a:srgbClr val="222222"/>
                </a:solidFill>
                <a:latin typeface="Calibri"/>
                <a:ea typeface="Calibri"/>
                <a:cs typeface="Calibri"/>
                <a:sym typeface="Calibri"/>
              </a:rPr>
              <a:t>supported</a:t>
            </a:r>
            <a:r>
              <a:rPr b="0" i="0" lang="en-US" sz="1100">
                <a:solidFill>
                  <a:srgbClr val="222222"/>
                </a:solidFill>
                <a:latin typeface="Calibri"/>
                <a:ea typeface="Calibri"/>
                <a:cs typeface="Calibri"/>
                <a:sym typeface="Calibri"/>
              </a:rPr>
              <a:t> by LAHSA it would requires the Department of Healthcare Services to seek federal approval to make housing support services a Medi-Cal benefit in 2024. Since undocumented folks are eligible for Medi-Cal, they would also be eligible for housing support services.</a:t>
            </a:r>
            <a:endParaRPr/>
          </a:p>
          <a:p>
            <a:pPr indent="0" lvl="0" marL="0" rtl="0" algn="l">
              <a:spcBef>
                <a:spcPts val="0"/>
              </a:spcBef>
              <a:spcAft>
                <a:spcPts val="0"/>
              </a:spcAft>
              <a:buNone/>
            </a:pPr>
            <a:r>
              <a:rPr b="0" i="0" lang="en-US">
                <a:solidFill>
                  <a:srgbClr val="222222"/>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1600"/>
              <a:buFont typeface="Calibri"/>
              <a:buNone/>
            </a:pPr>
            <a:r>
              <a:rPr lang="en-US" sz="1600">
                <a:latin typeface="Calibri"/>
                <a:ea typeface="Calibri"/>
                <a:cs typeface="Calibri"/>
                <a:sym typeface="Calibri"/>
              </a:rPr>
              <a:t>supporting and passing legislation that would expand public benefits, such as unemployment insurance or CAPI, for undocumented individuals, is another way. </a:t>
            </a:r>
            <a:endParaRPr/>
          </a:p>
          <a:p>
            <a:pPr indent="0" lvl="0" marL="0" marR="0" rtl="0" algn="l">
              <a:spcBef>
                <a:spcPts val="0"/>
              </a:spcBef>
              <a:spcAft>
                <a:spcPts val="0"/>
              </a:spcAft>
              <a:buNone/>
            </a:pPr>
            <a:r>
              <a:t/>
            </a:r>
            <a:endParaRPr b="0" i="0" sz="1100">
              <a:solidFill>
                <a:srgbClr val="222222"/>
              </a:solidFill>
              <a:latin typeface="Calibri"/>
              <a:ea typeface="Calibri"/>
              <a:cs typeface="Calibri"/>
              <a:sym typeface="Calibri"/>
            </a:endParaRPr>
          </a:p>
          <a:p>
            <a:pPr indent="0" lvl="0" marL="0" rtl="0" algn="l">
              <a:spcBef>
                <a:spcPts val="0"/>
              </a:spcBef>
              <a:spcAft>
                <a:spcPts val="0"/>
              </a:spcAft>
              <a:buNone/>
            </a:pPr>
            <a:r>
              <a:t/>
            </a:r>
            <a:endParaRPr/>
          </a:p>
        </p:txBody>
      </p:sp>
      <p:sp>
        <p:nvSpPr>
          <p:cNvPr id="1117" name="Google Shape;1117;g222b2dd9ce4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3" name="Google Shape;112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222b2dd9ce4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1" name="Google Shape;1131;g222b2dd9ce4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222b2dd9ce4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g222b2dd9ce4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2" name="Google Shape;1142;g222b2dd9ce4_0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415699e66f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8" name="Google Shape;1148;g2415699e66f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415699e66f_0_5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6" name="Google Shape;1166;g2415699e66f_0_5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2415699e66f_0_5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3" name="Google Shape;1173;g2415699e66f_0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2415699e66f_0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0" name="Google Shape;1180;g2415699e66f_0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7" name="Google Shape;89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2415699e66f_0_5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figure shows distribution of the population by age in California has changed dramatically over the past 15 years because the profile of immigrants has changed - no longer younger immigrants but instead immigrants are staying permanently in the US, we are not going anywhere</a:t>
            </a:r>
            <a:endParaRPr/>
          </a:p>
          <a:p>
            <a:pPr indent="0" lvl="0" marL="0" rtl="0" algn="l">
              <a:lnSpc>
                <a:spcPct val="100000"/>
              </a:lnSpc>
              <a:spcBef>
                <a:spcPts val="0"/>
              </a:spcBef>
              <a:spcAft>
                <a:spcPts val="0"/>
              </a:spcAft>
              <a:buSzPts val="1400"/>
              <a:buNone/>
            </a:pPr>
            <a:r>
              <a:rPr lang="en-US"/>
              <a:t>-For instance, the 45-54 age group decreased for the US born population while there was a substantial increase amongst the foreign born</a:t>
            </a:r>
            <a:endParaRPr/>
          </a:p>
        </p:txBody>
      </p:sp>
      <p:sp>
        <p:nvSpPr>
          <p:cNvPr id="1187" name="Google Shape;1187;g2415699e66f_0_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415699e66f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7" name="Google Shape;1197;g2415699e66f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2415699e66f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-Undocumented residents were excluded from receiving ACA subsidies to enroll in private insurance and from enrolling in federally-supported Medicaid</a:t>
            </a:r>
            <a:endParaRPr/>
          </a:p>
          <a:p>
            <a:pPr indent="0" lvl="0" marL="0" rtl="0" algn="l">
              <a:lnSpc>
                <a:spcPct val="100000"/>
              </a:lnSpc>
              <a:spcBef>
                <a:spcPts val="0"/>
              </a:spcBef>
              <a:spcAft>
                <a:spcPts val="0"/>
              </a:spcAft>
              <a:buSzPts val="1400"/>
              <a:buNone/>
            </a:pPr>
            <a:r>
              <a:rPr lang="en-US"/>
              <a:t>-Historically, undocumented immigrants who were income‑eligible for Medi‑Cal only qualified for coverage for their emergency‑ and pregnancy‑related services. Over the last several years, and in a number of steps, the Legislature has expanded comprehensive Medi‑Cal coverage to all income‑eligible undocumented immigrants who are under the age of 26 or over the age of 49. The Governor proposes to expand comprehensive Medi‑Cal coverage to all income‑eligible undocumented immigrants aged 26 through 49 (the last remaining population not eligible for comprehensive Medi‑Cal coverage) beginning no earlier than January 1, </a:t>
            </a:r>
            <a:r>
              <a:rPr lang="en-US">
                <a:extLst>
                  <a:ext uri="http://customooxmlschemas.google.com/">
                    <go:slidesCustomData xmlns:go="http://customooxmlschemas.google.com/" textRoundtripDataId="0"/>
                  </a:ext>
                </a:extLst>
              </a:rPr>
              <a:t>2024</a:t>
            </a:r>
            <a:r>
              <a:rPr lang="en-US"/>
              <a:t>. </a:t>
            </a:r>
            <a:endParaRPr/>
          </a:p>
          <a:p>
            <a:pPr indent="0" lvl="0" marL="0" rtl="0" algn="l">
              <a:lnSpc>
                <a:spcPct val="100000"/>
              </a:lnSpc>
              <a:spcBef>
                <a:spcPts val="0"/>
              </a:spcBef>
              <a:spcAft>
                <a:spcPts val="0"/>
              </a:spcAft>
              <a:buSzPts val="1400"/>
              <a:buNone/>
            </a:pPr>
            <a:r>
              <a:rPr lang="en-US"/>
              <a:t>-They can purchase individual market coverage from the insurer (not through Covered California) </a:t>
            </a:r>
            <a:endParaRPr/>
          </a:p>
        </p:txBody>
      </p:sp>
      <p:sp>
        <p:nvSpPr>
          <p:cNvPr id="1204" name="Google Shape;1204;g2415699e66f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2415699e66f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Data excluded Medicare and dual eligible individuals. </a:t>
            </a:r>
            <a:endParaRPr/>
          </a:p>
        </p:txBody>
      </p:sp>
      <p:sp>
        <p:nvSpPr>
          <p:cNvPr id="1213" name="Google Shape;1213;g2415699e66f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2415699e66f_0_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Data excluded Medicare and dual eligible individuals. </a:t>
            </a:r>
            <a:endParaRPr/>
          </a:p>
        </p:txBody>
      </p:sp>
      <p:sp>
        <p:nvSpPr>
          <p:cNvPr id="1224" name="Google Shape;1224;g2415699e66f_0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2415699e66f_0_5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5" name="Google Shape;1235;g2415699e66f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415699e66f_0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g2415699e66f_0_5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3" name="Google Shape;1243;g2415699e66f_0_5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2415699e66f_0_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1" name="Google Shape;1261;g2415699e66f_0_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2415699e66f_0_6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2" name="Google Shape;1272;g2415699e66f_0_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415699e66f_0_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Data excluded Medicare and dual eligible individuals. 138% FPL for a household of 4 = $ 41,400, for a household of 2 = $ 27,214</a:t>
            </a:r>
            <a:endParaRPr/>
          </a:p>
        </p:txBody>
      </p:sp>
      <p:sp>
        <p:nvSpPr>
          <p:cNvPr id="1283" name="Google Shape;1283;g2415699e66f_0_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4" name="Google Shape;9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415699e66f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1" name="Google Shape;1291;g2415699e66f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2415699e66f_0_6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Data excluded Medicare and dual eligible individuals. 138% FPL for a household of 4 = $ 41,400, for a household of 2 = $ 27,214</a:t>
            </a:r>
            <a:endParaRPr/>
          </a:p>
        </p:txBody>
      </p:sp>
      <p:sp>
        <p:nvSpPr>
          <p:cNvPr id="1303" name="Google Shape;1303;g2415699e66f_0_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2415699e66f_0_6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Data excluded Medicare and dual eligible individuals. 138% FPL for a household of 4 = $ 41,400, for a household of 2 = $ 27,214</a:t>
            </a:r>
            <a:endParaRPr/>
          </a:p>
        </p:txBody>
      </p:sp>
      <p:sp>
        <p:nvSpPr>
          <p:cNvPr id="1311" name="Google Shape;1311;g2415699e66f_0_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222b2dd9ce4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9" name="Google Shape;1319;g222b2dd9ce4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7" name="Google Shape;132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6" name="Google Shape;91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4147e8f7d4_0_2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6" name="Google Shape;926;g24147e8f7d4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4147e8f7d4_0_2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4" name="Google Shape;934;g24147e8f7d4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4147e8f7d4_0_2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g24147e8f7d4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p:cSld name="Black">
    <p:bg>
      <p:bgPr>
        <a:solidFill>
          <a:schemeClr val="dk1"/>
        </a:solidFill>
      </p:bgPr>
    </p:bg>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reak 4">
  <p:cSld name="Image Break 4">
    <p:bg>
      <p:bgPr>
        <a:solidFill>
          <a:schemeClr val="dk1"/>
        </a:solidFill>
      </p:bgPr>
    </p:bg>
    <p:spTree>
      <p:nvGrpSpPr>
        <p:cNvPr id="42" name="Shape 42"/>
        <p:cNvGrpSpPr/>
        <p:nvPr/>
      </p:nvGrpSpPr>
      <p:grpSpPr>
        <a:xfrm>
          <a:off x="0" y="0"/>
          <a:ext cx="0" cy="0"/>
          <a:chOff x="0" y="0"/>
          <a:chExt cx="0" cy="0"/>
        </a:xfrm>
      </p:grpSpPr>
      <p:sp>
        <p:nvSpPr>
          <p:cNvPr id="43" name="Google Shape;43;p52"/>
          <p:cNvSpPr/>
          <p:nvPr>
            <p:ph idx="2" type="pic"/>
          </p:nvPr>
        </p:nvSpPr>
        <p:spPr>
          <a:xfrm>
            <a:off x="6134522" y="1115789"/>
            <a:ext cx="5219279" cy="4626429"/>
          </a:xfrm>
          <a:prstGeom prst="rect">
            <a:avLst/>
          </a:prstGeom>
          <a:solidFill>
            <a:schemeClr val="accent1"/>
          </a:solid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spTree>
      <p:nvGrpSpPr>
        <p:cNvPr id="516" name="Shape 516"/>
        <p:cNvGrpSpPr/>
        <p:nvPr/>
      </p:nvGrpSpPr>
      <p:grpSpPr>
        <a:xfrm>
          <a:off x="0" y="0"/>
          <a:ext cx="0" cy="0"/>
          <a:chOff x="0" y="0"/>
          <a:chExt cx="0" cy="0"/>
        </a:xfrm>
      </p:grpSpPr>
      <p:sp>
        <p:nvSpPr>
          <p:cNvPr id="517" name="Google Shape;517;g2415699e66f_0_667"/>
          <p:cNvSpPr/>
          <p:nvPr/>
        </p:nvSpPr>
        <p:spPr>
          <a:xfrm>
            <a:off x="0" y="6033051"/>
            <a:ext cx="12192000" cy="825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518" name="Google Shape;518;g2415699e66f_0_667"/>
          <p:cNvSpPr txBox="1"/>
          <p:nvPr>
            <p:ph idx="11" type="ftr"/>
          </p:nvPr>
        </p:nvSpPr>
        <p:spPr>
          <a:xfrm>
            <a:off x="838201" y="6296400"/>
            <a:ext cx="2743200" cy="365100"/>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19" name="Google Shape;519;g2415699e66f_0_667"/>
          <p:cNvSpPr txBox="1"/>
          <p:nvPr>
            <p:ph idx="12" type="sldNum"/>
          </p:nvPr>
        </p:nvSpPr>
        <p:spPr>
          <a:xfrm>
            <a:off x="8610601" y="6296400"/>
            <a:ext cx="2743200" cy="365100"/>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Slide 1">
  <p:cSld name="One Image Slide 1">
    <p:spTree>
      <p:nvGrpSpPr>
        <p:cNvPr id="520" name="Shape 520"/>
        <p:cNvGrpSpPr/>
        <p:nvPr/>
      </p:nvGrpSpPr>
      <p:grpSpPr>
        <a:xfrm>
          <a:off x="0" y="0"/>
          <a:ext cx="0" cy="0"/>
          <a:chOff x="0" y="0"/>
          <a:chExt cx="0" cy="0"/>
        </a:xfrm>
      </p:grpSpPr>
      <p:sp>
        <p:nvSpPr>
          <p:cNvPr id="521" name="Google Shape;521;g2415699e66f_0_671"/>
          <p:cNvSpPr/>
          <p:nvPr>
            <p:ph idx="2" type="pic"/>
          </p:nvPr>
        </p:nvSpPr>
        <p:spPr>
          <a:xfrm>
            <a:off x="4332908" y="4"/>
            <a:ext cx="7859100" cy="6858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cSld name="Contents">
    <p:spTree>
      <p:nvGrpSpPr>
        <p:cNvPr id="522" name="Shape 522"/>
        <p:cNvGrpSpPr/>
        <p:nvPr/>
      </p:nvGrpSpPr>
      <p:grpSpPr>
        <a:xfrm>
          <a:off x="0" y="0"/>
          <a:ext cx="0" cy="0"/>
          <a:chOff x="0" y="0"/>
          <a:chExt cx="0" cy="0"/>
        </a:xfrm>
      </p:grpSpPr>
      <p:sp>
        <p:nvSpPr>
          <p:cNvPr id="523" name="Google Shape;523;g2415699e66f_0_673"/>
          <p:cNvSpPr/>
          <p:nvPr/>
        </p:nvSpPr>
        <p:spPr>
          <a:xfrm>
            <a:off x="0" y="-1"/>
            <a:ext cx="42708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 2">
  <p:cSld name="Testimonial 2">
    <p:spTree>
      <p:nvGrpSpPr>
        <p:cNvPr id="524" name="Shape 524"/>
        <p:cNvGrpSpPr/>
        <p:nvPr/>
      </p:nvGrpSpPr>
      <p:grpSpPr>
        <a:xfrm>
          <a:off x="0" y="0"/>
          <a:ext cx="0" cy="0"/>
          <a:chOff x="0" y="0"/>
          <a:chExt cx="0" cy="0"/>
        </a:xfrm>
      </p:grpSpPr>
      <p:sp>
        <p:nvSpPr>
          <p:cNvPr id="525" name="Google Shape;525;g2415699e66f_0_675"/>
          <p:cNvSpPr/>
          <p:nvPr/>
        </p:nvSpPr>
        <p:spPr>
          <a:xfrm>
            <a:off x="0" y="1"/>
            <a:ext cx="5261100" cy="6900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526" name="Google Shape;526;g2415699e66f_0_675"/>
          <p:cNvCxnSpPr/>
          <p:nvPr/>
        </p:nvCxnSpPr>
        <p:spPr>
          <a:xfrm rot="10800000">
            <a:off x="5678402" y="4395985"/>
            <a:ext cx="5675400" cy="0"/>
          </a:xfrm>
          <a:prstGeom prst="straightConnector1">
            <a:avLst/>
          </a:prstGeom>
          <a:noFill/>
          <a:ln cap="flat" cmpd="sng" w="9525">
            <a:solidFill>
              <a:schemeClr val="accent1"/>
            </a:solidFill>
            <a:prstDash val="solid"/>
            <a:miter lim="800000"/>
            <a:headEnd len="sm" w="sm" type="none"/>
            <a:tailEnd len="sm" w="sm" type="none"/>
          </a:ln>
        </p:spPr>
      </p:cxnSp>
      <p:cxnSp>
        <p:nvCxnSpPr>
          <p:cNvPr id="527" name="Google Shape;527;g2415699e66f_0_675"/>
          <p:cNvCxnSpPr/>
          <p:nvPr/>
        </p:nvCxnSpPr>
        <p:spPr>
          <a:xfrm rot="10800000">
            <a:off x="5678287" y="892365"/>
            <a:ext cx="0" cy="5115900"/>
          </a:xfrm>
          <a:prstGeom prst="straightConnector1">
            <a:avLst/>
          </a:prstGeom>
          <a:noFill/>
          <a:ln cap="flat" cmpd="sng" w="9525">
            <a:solidFill>
              <a:schemeClr val="accent1"/>
            </a:solidFill>
            <a:prstDash val="solid"/>
            <a:miter lim="800000"/>
            <a:headEnd len="sm" w="sm" type="none"/>
            <a:tailEnd len="sm" w="sm" type="none"/>
          </a:ln>
        </p:spPr>
      </p:cxnSp>
      <p:sp>
        <p:nvSpPr>
          <p:cNvPr id="528" name="Google Shape;528;g2415699e66f_0_675"/>
          <p:cNvSpPr/>
          <p:nvPr>
            <p:ph idx="2" type="pic"/>
          </p:nvPr>
        </p:nvSpPr>
        <p:spPr>
          <a:xfrm>
            <a:off x="6095583" y="892381"/>
            <a:ext cx="1333200" cy="1333200"/>
          </a:xfrm>
          <a:prstGeom prst="rect">
            <a:avLst/>
          </a:prstGeom>
          <a:solidFill>
            <a:schemeClr val="accent1"/>
          </a:solidFill>
          <a:ln>
            <a:noFill/>
          </a:ln>
        </p:spPr>
      </p:sp>
      <p:sp>
        <p:nvSpPr>
          <p:cNvPr id="529" name="Google Shape;529;g2415699e66f_0_675"/>
          <p:cNvSpPr/>
          <p:nvPr>
            <p:ph idx="3" type="pic"/>
          </p:nvPr>
        </p:nvSpPr>
        <p:spPr>
          <a:xfrm>
            <a:off x="6095583" y="4675034"/>
            <a:ext cx="1333200" cy="1333200"/>
          </a:xfrm>
          <a:prstGeom prst="rect">
            <a:avLst/>
          </a:prstGeom>
          <a:solidFill>
            <a:schemeClr val="accent1"/>
          </a:solidFill>
          <a:ln>
            <a:noFill/>
          </a:ln>
        </p:spPr>
      </p:sp>
      <p:sp>
        <p:nvSpPr>
          <p:cNvPr id="530" name="Google Shape;530;g2415699e66f_0_675"/>
          <p:cNvSpPr/>
          <p:nvPr>
            <p:ph idx="4" type="pic"/>
          </p:nvPr>
        </p:nvSpPr>
        <p:spPr>
          <a:xfrm>
            <a:off x="6095583" y="2774728"/>
            <a:ext cx="1333200" cy="1333200"/>
          </a:xfrm>
          <a:prstGeom prst="rect">
            <a:avLst/>
          </a:prstGeom>
          <a:solidFill>
            <a:schemeClr val="accent1"/>
          </a:solidFill>
          <a:ln>
            <a:noFill/>
          </a:ln>
        </p:spPr>
      </p:sp>
      <p:cxnSp>
        <p:nvCxnSpPr>
          <p:cNvPr id="531" name="Google Shape;531;g2415699e66f_0_675"/>
          <p:cNvCxnSpPr/>
          <p:nvPr/>
        </p:nvCxnSpPr>
        <p:spPr>
          <a:xfrm rot="10800000">
            <a:off x="5678402" y="2504659"/>
            <a:ext cx="5675400" cy="0"/>
          </a:xfrm>
          <a:prstGeom prst="straightConnector1">
            <a:avLst/>
          </a:prstGeom>
          <a:noFill/>
          <a:ln cap="flat" cmpd="sng" w="9525">
            <a:solidFill>
              <a:schemeClr val="accent1"/>
            </a:solidFill>
            <a:prstDash val="solid"/>
            <a:miter lim="800000"/>
            <a:headEnd len="sm" w="sm" type="none"/>
            <a:tailEnd len="sm" w="sm" type="none"/>
          </a:ln>
        </p:spPr>
      </p:cxnSp>
      <p:sp>
        <p:nvSpPr>
          <p:cNvPr id="532" name="Google Shape;532;g2415699e66f_0_675"/>
          <p:cNvSpPr/>
          <p:nvPr/>
        </p:nvSpPr>
        <p:spPr>
          <a:xfrm>
            <a:off x="615037" y="867999"/>
            <a:ext cx="1211400" cy="240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0"/>
              <a:buFont typeface="Arial"/>
              <a:buNone/>
            </a:pPr>
            <a:r>
              <a:rPr b="1" i="0" lang="en-US" sz="15000" u="none" cap="none" strike="noStrike">
                <a:solidFill>
                  <a:schemeClr val="lt1"/>
                </a:solidFill>
                <a:latin typeface="Arial"/>
                <a:ea typeface="Arial"/>
                <a:cs typeface="Arial"/>
                <a:sym typeface="Arial"/>
              </a:rPr>
              <a:t>“</a:t>
            </a:r>
            <a:endParaRPr b="0" i="0" sz="150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ontact">
    <p:bg>
      <p:bgPr>
        <a:solidFill>
          <a:schemeClr val="dk1"/>
        </a:solidFill>
      </p:bgPr>
    </p:bg>
    <p:spTree>
      <p:nvGrpSpPr>
        <p:cNvPr id="533" name="Shape 533"/>
        <p:cNvGrpSpPr/>
        <p:nvPr/>
      </p:nvGrpSpPr>
      <p:grpSpPr>
        <a:xfrm>
          <a:off x="0" y="0"/>
          <a:ext cx="0" cy="0"/>
          <a:chOff x="0" y="0"/>
          <a:chExt cx="0" cy="0"/>
        </a:xfrm>
      </p:grpSpPr>
      <p:sp>
        <p:nvSpPr>
          <p:cNvPr id="534" name="Google Shape;534;g2415699e66f_0_684"/>
          <p:cNvSpPr/>
          <p:nvPr>
            <p:ph idx="2" type="pic"/>
          </p:nvPr>
        </p:nvSpPr>
        <p:spPr>
          <a:xfrm>
            <a:off x="0" y="-2"/>
            <a:ext cx="3784500" cy="6858000"/>
          </a:xfrm>
          <a:prstGeom prst="rect">
            <a:avLst/>
          </a:prstGeom>
          <a:solidFill>
            <a:schemeClr val="accent1"/>
          </a:solidFill>
          <a:ln>
            <a:noFill/>
          </a:ln>
        </p:spPr>
      </p:sp>
      <p:sp>
        <p:nvSpPr>
          <p:cNvPr id="535" name="Google Shape;535;g2415699e66f_0_684"/>
          <p:cNvSpPr/>
          <p:nvPr>
            <p:ph idx="3" type="pic"/>
          </p:nvPr>
        </p:nvSpPr>
        <p:spPr>
          <a:xfrm>
            <a:off x="8407402" y="0"/>
            <a:ext cx="3784500" cy="6858000"/>
          </a:xfrm>
          <a:prstGeom prst="rect">
            <a:avLst/>
          </a:prstGeom>
          <a:solidFill>
            <a:schemeClr val="accent1"/>
          </a:solidFill>
          <a:ln>
            <a:noFill/>
          </a:ln>
        </p:spPr>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Team 3">
    <p:spTree>
      <p:nvGrpSpPr>
        <p:cNvPr id="536" name="Shape 536"/>
        <p:cNvGrpSpPr/>
        <p:nvPr/>
      </p:nvGrpSpPr>
      <p:grpSpPr>
        <a:xfrm>
          <a:off x="0" y="0"/>
          <a:ext cx="0" cy="0"/>
          <a:chOff x="0" y="0"/>
          <a:chExt cx="0" cy="0"/>
        </a:xfrm>
      </p:grpSpPr>
      <p:sp>
        <p:nvSpPr>
          <p:cNvPr id="537" name="Google Shape;537;g2415699e66f_0_687"/>
          <p:cNvSpPr/>
          <p:nvPr>
            <p:ph idx="2" type="pic"/>
          </p:nvPr>
        </p:nvSpPr>
        <p:spPr>
          <a:xfrm>
            <a:off x="838201" y="1861701"/>
            <a:ext cx="1905000" cy="3044100"/>
          </a:xfrm>
          <a:prstGeom prst="rect">
            <a:avLst/>
          </a:prstGeom>
          <a:solidFill>
            <a:schemeClr val="accent1"/>
          </a:solidFill>
          <a:ln>
            <a:noFill/>
          </a:ln>
        </p:spPr>
      </p:sp>
      <p:sp>
        <p:nvSpPr>
          <p:cNvPr id="538" name="Google Shape;538;g2415699e66f_0_687"/>
          <p:cNvSpPr/>
          <p:nvPr>
            <p:ph idx="3" type="pic"/>
          </p:nvPr>
        </p:nvSpPr>
        <p:spPr>
          <a:xfrm>
            <a:off x="2990370" y="1861701"/>
            <a:ext cx="1905000" cy="3044100"/>
          </a:xfrm>
          <a:prstGeom prst="rect">
            <a:avLst/>
          </a:prstGeom>
          <a:solidFill>
            <a:schemeClr val="accent1"/>
          </a:solidFill>
          <a:ln>
            <a:noFill/>
          </a:ln>
        </p:spPr>
      </p:sp>
      <p:sp>
        <p:nvSpPr>
          <p:cNvPr id="539" name="Google Shape;539;g2415699e66f_0_687"/>
          <p:cNvSpPr/>
          <p:nvPr>
            <p:ph idx="4" type="pic"/>
          </p:nvPr>
        </p:nvSpPr>
        <p:spPr>
          <a:xfrm>
            <a:off x="5142537" y="1861701"/>
            <a:ext cx="1905000" cy="3044100"/>
          </a:xfrm>
          <a:prstGeom prst="rect">
            <a:avLst/>
          </a:prstGeom>
          <a:solidFill>
            <a:schemeClr val="accent1"/>
          </a:solidFill>
          <a:ln>
            <a:noFill/>
          </a:ln>
        </p:spPr>
      </p:sp>
      <p:sp>
        <p:nvSpPr>
          <p:cNvPr id="540" name="Google Shape;540;g2415699e66f_0_687"/>
          <p:cNvSpPr/>
          <p:nvPr>
            <p:ph idx="5" type="pic"/>
          </p:nvPr>
        </p:nvSpPr>
        <p:spPr>
          <a:xfrm>
            <a:off x="7294706" y="1861701"/>
            <a:ext cx="1905000" cy="3044100"/>
          </a:xfrm>
          <a:prstGeom prst="rect">
            <a:avLst/>
          </a:prstGeom>
          <a:solidFill>
            <a:schemeClr val="accent1"/>
          </a:solidFill>
          <a:ln>
            <a:noFill/>
          </a:ln>
        </p:spPr>
      </p:sp>
      <p:sp>
        <p:nvSpPr>
          <p:cNvPr id="541" name="Google Shape;541;g2415699e66f_0_687"/>
          <p:cNvSpPr/>
          <p:nvPr>
            <p:ph idx="6" type="pic"/>
          </p:nvPr>
        </p:nvSpPr>
        <p:spPr>
          <a:xfrm>
            <a:off x="9446872" y="1861701"/>
            <a:ext cx="1905000" cy="30441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Leader 1">
  <p:cSld name="Team Leader 1">
    <p:spTree>
      <p:nvGrpSpPr>
        <p:cNvPr id="542" name="Shape 542"/>
        <p:cNvGrpSpPr/>
        <p:nvPr/>
      </p:nvGrpSpPr>
      <p:grpSpPr>
        <a:xfrm>
          <a:off x="0" y="0"/>
          <a:ext cx="0" cy="0"/>
          <a:chOff x="0" y="0"/>
          <a:chExt cx="0" cy="0"/>
        </a:xfrm>
      </p:grpSpPr>
      <p:sp>
        <p:nvSpPr>
          <p:cNvPr id="543" name="Google Shape;543;g2415699e66f_0_693"/>
          <p:cNvSpPr/>
          <p:nvPr>
            <p:ph idx="2" type="pic"/>
          </p:nvPr>
        </p:nvSpPr>
        <p:spPr>
          <a:xfrm>
            <a:off x="6105303" y="4"/>
            <a:ext cx="4201800" cy="6858000"/>
          </a:xfrm>
          <a:prstGeom prst="rect">
            <a:avLst/>
          </a:prstGeom>
          <a:solidFill>
            <a:schemeClr val="accent1"/>
          </a:solidFill>
          <a:ln>
            <a:noFill/>
          </a:ln>
        </p:spPr>
      </p:sp>
      <p:sp>
        <p:nvSpPr>
          <p:cNvPr id="544" name="Google Shape;544;g2415699e66f_0_693"/>
          <p:cNvSpPr/>
          <p:nvPr/>
        </p:nvSpPr>
        <p:spPr>
          <a:xfrm>
            <a:off x="10307102" y="4"/>
            <a:ext cx="18849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Member 1">
  <p:cSld name="Team Member 1">
    <p:spTree>
      <p:nvGrpSpPr>
        <p:cNvPr id="545" name="Shape 545"/>
        <p:cNvGrpSpPr/>
        <p:nvPr/>
      </p:nvGrpSpPr>
      <p:grpSpPr>
        <a:xfrm>
          <a:off x="0" y="0"/>
          <a:ext cx="0" cy="0"/>
          <a:chOff x="0" y="0"/>
          <a:chExt cx="0" cy="0"/>
        </a:xfrm>
      </p:grpSpPr>
      <p:sp>
        <p:nvSpPr>
          <p:cNvPr id="546" name="Google Shape;546;g2415699e66f_0_696"/>
          <p:cNvSpPr/>
          <p:nvPr/>
        </p:nvSpPr>
        <p:spPr>
          <a:xfrm>
            <a:off x="8784103" y="4"/>
            <a:ext cx="3408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547" name="Google Shape;547;g2415699e66f_0_696"/>
          <p:cNvSpPr/>
          <p:nvPr/>
        </p:nvSpPr>
        <p:spPr>
          <a:xfrm>
            <a:off x="9882311" y="322604"/>
            <a:ext cx="1211400" cy="240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0"/>
              <a:buFont typeface="Arial"/>
              <a:buNone/>
            </a:pPr>
            <a:r>
              <a:rPr b="1" i="0" lang="en-US" sz="15000" u="none" cap="none" strike="noStrike">
                <a:solidFill>
                  <a:schemeClr val="lt1"/>
                </a:solidFill>
                <a:latin typeface="Arial"/>
                <a:ea typeface="Arial"/>
                <a:cs typeface="Arial"/>
                <a:sym typeface="Arial"/>
              </a:rPr>
              <a:t>“</a:t>
            </a:r>
            <a:endParaRPr b="0" i="0" sz="15000" u="none" cap="none" strike="noStrike">
              <a:solidFill>
                <a:schemeClr val="lt1"/>
              </a:solidFill>
              <a:latin typeface="Arial"/>
              <a:ea typeface="Arial"/>
              <a:cs typeface="Arial"/>
              <a:sym typeface="Arial"/>
            </a:endParaRPr>
          </a:p>
        </p:txBody>
      </p:sp>
      <p:sp>
        <p:nvSpPr>
          <p:cNvPr id="548" name="Google Shape;548;g2415699e66f_0_696"/>
          <p:cNvSpPr/>
          <p:nvPr>
            <p:ph idx="2" type="pic"/>
          </p:nvPr>
        </p:nvSpPr>
        <p:spPr>
          <a:xfrm>
            <a:off x="4573001" y="4"/>
            <a:ext cx="4201800" cy="6858000"/>
          </a:xfrm>
          <a:prstGeom prst="rect">
            <a:avLst/>
          </a:prstGeom>
          <a:solidFill>
            <a:schemeClr val="accent1"/>
          </a:solidFill>
          <a:ln>
            <a:noFill/>
          </a:ln>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reak 1">
  <p:cSld name="Image Break 1">
    <p:spTree>
      <p:nvGrpSpPr>
        <p:cNvPr id="549" name="Shape 549"/>
        <p:cNvGrpSpPr/>
        <p:nvPr/>
      </p:nvGrpSpPr>
      <p:grpSpPr>
        <a:xfrm>
          <a:off x="0" y="0"/>
          <a:ext cx="0" cy="0"/>
          <a:chOff x="0" y="0"/>
          <a:chExt cx="0" cy="0"/>
        </a:xfrm>
      </p:grpSpPr>
      <p:sp>
        <p:nvSpPr>
          <p:cNvPr id="550" name="Google Shape;550;g2415699e66f_0_700"/>
          <p:cNvSpPr/>
          <p:nvPr/>
        </p:nvSpPr>
        <p:spPr>
          <a:xfrm flipH="1">
            <a:off x="838202" y="838199"/>
            <a:ext cx="10515600" cy="5181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551" name="Google Shape;551;g2415699e66f_0_700"/>
          <p:cNvSpPr/>
          <p:nvPr/>
        </p:nvSpPr>
        <p:spPr>
          <a:xfrm flipH="1">
            <a:off x="-44" y="1692000"/>
            <a:ext cx="7043100" cy="347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552" name="Google Shape;552;g2415699e66f_0_700"/>
          <p:cNvSpPr/>
          <p:nvPr>
            <p:ph idx="2" type="pic"/>
          </p:nvPr>
        </p:nvSpPr>
        <p:spPr>
          <a:xfrm>
            <a:off x="7043057" y="1692000"/>
            <a:ext cx="3472500" cy="3474000"/>
          </a:xfrm>
          <a:prstGeom prst="rect">
            <a:avLst/>
          </a:prstGeom>
          <a:solidFill>
            <a:schemeClr val="accent1"/>
          </a:solid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reak 4">
  <p:cSld name="Image Break 4">
    <p:bg>
      <p:bgPr>
        <a:solidFill>
          <a:schemeClr val="dk1"/>
        </a:solidFill>
      </p:bgPr>
    </p:bg>
    <p:spTree>
      <p:nvGrpSpPr>
        <p:cNvPr id="553" name="Shape 553"/>
        <p:cNvGrpSpPr/>
        <p:nvPr/>
      </p:nvGrpSpPr>
      <p:grpSpPr>
        <a:xfrm>
          <a:off x="0" y="0"/>
          <a:ext cx="0" cy="0"/>
          <a:chOff x="0" y="0"/>
          <a:chExt cx="0" cy="0"/>
        </a:xfrm>
      </p:grpSpPr>
      <p:sp>
        <p:nvSpPr>
          <p:cNvPr id="554" name="Google Shape;554;g2415699e66f_0_704"/>
          <p:cNvSpPr/>
          <p:nvPr>
            <p:ph idx="2" type="pic"/>
          </p:nvPr>
        </p:nvSpPr>
        <p:spPr>
          <a:xfrm>
            <a:off x="6134522" y="1115789"/>
            <a:ext cx="5219400" cy="4626300"/>
          </a:xfrm>
          <a:prstGeom prst="rect">
            <a:avLst/>
          </a:prstGeom>
          <a:solidFill>
            <a:schemeClr val="accent1"/>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2">
  <p:cSld name="Break Slide 2">
    <p:bg>
      <p:bgPr>
        <a:solidFill>
          <a:schemeClr val="dk1"/>
        </a:solidFill>
      </p:bgPr>
    </p:bg>
    <p:spTree>
      <p:nvGrpSpPr>
        <p:cNvPr id="44" name="Shape 44"/>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4">
  <p:cSld name="Break Slide 4">
    <p:bg>
      <p:bgPr>
        <a:solidFill>
          <a:schemeClr val="lt1"/>
        </a:solidFill>
      </p:bgPr>
    </p:bg>
    <p:spTree>
      <p:nvGrpSpPr>
        <p:cNvPr id="555" name="Shape 555"/>
        <p:cNvGrpSpPr/>
        <p:nvPr/>
      </p:nvGrpSpPr>
      <p:grpSpPr>
        <a:xfrm>
          <a:off x="0" y="0"/>
          <a:ext cx="0" cy="0"/>
          <a:chOff x="0" y="0"/>
          <a:chExt cx="0" cy="0"/>
        </a:xfrm>
      </p:grpSpPr>
      <p:cxnSp>
        <p:nvCxnSpPr>
          <p:cNvPr id="556" name="Google Shape;556;g2415699e66f_0_706"/>
          <p:cNvCxnSpPr/>
          <p:nvPr/>
        </p:nvCxnSpPr>
        <p:spPr>
          <a:xfrm rot="10800000">
            <a:off x="838201" y="4748871"/>
            <a:ext cx="10515600" cy="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4">
  <p:cSld name="Services 4">
    <p:spTree>
      <p:nvGrpSpPr>
        <p:cNvPr id="557" name="Shape 557"/>
        <p:cNvGrpSpPr/>
        <p:nvPr/>
      </p:nvGrpSpPr>
      <p:grpSpPr>
        <a:xfrm>
          <a:off x="0" y="0"/>
          <a:ext cx="0" cy="0"/>
          <a:chOff x="0" y="0"/>
          <a:chExt cx="0" cy="0"/>
        </a:xfrm>
      </p:grpSpPr>
      <p:sp>
        <p:nvSpPr>
          <p:cNvPr id="558" name="Google Shape;558;g2415699e66f_0_708"/>
          <p:cNvSpPr/>
          <p:nvPr>
            <p:ph idx="2" type="pic"/>
          </p:nvPr>
        </p:nvSpPr>
        <p:spPr>
          <a:xfrm>
            <a:off x="9043" y="0"/>
            <a:ext cx="5327700" cy="6858000"/>
          </a:xfrm>
          <a:prstGeom prst="rect">
            <a:avLst/>
          </a:prstGeom>
          <a:solidFill>
            <a:schemeClr val="accent1"/>
          </a:solid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 Numbers 1">
  <p:cSld name="Stats / Numbers 1">
    <p:bg>
      <p:bgPr>
        <a:solidFill>
          <a:schemeClr val="dk1"/>
        </a:solidFill>
      </p:bgPr>
    </p:bg>
    <p:spTree>
      <p:nvGrpSpPr>
        <p:cNvPr id="559" name="Shape 559"/>
        <p:cNvGrpSpPr/>
        <p:nvPr/>
      </p:nvGrpSpPr>
      <p:grpSpPr>
        <a:xfrm>
          <a:off x="0" y="0"/>
          <a:ext cx="0" cy="0"/>
          <a:chOff x="0" y="0"/>
          <a:chExt cx="0" cy="0"/>
        </a:xfrm>
      </p:grpSpPr>
      <p:sp>
        <p:nvSpPr>
          <p:cNvPr id="560" name="Google Shape;560;g2415699e66f_0_710"/>
          <p:cNvSpPr/>
          <p:nvPr/>
        </p:nvSpPr>
        <p:spPr>
          <a:xfrm>
            <a:off x="838201" y="2808848"/>
            <a:ext cx="2946300" cy="2944800"/>
          </a:xfrm>
          <a:prstGeom prst="rect">
            <a:avLst/>
          </a:prstGeom>
          <a:no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561" name="Google Shape;561;g2415699e66f_0_710"/>
          <p:cNvSpPr/>
          <p:nvPr/>
        </p:nvSpPr>
        <p:spPr>
          <a:xfrm>
            <a:off x="4622802" y="2808848"/>
            <a:ext cx="2946300" cy="2944800"/>
          </a:xfrm>
          <a:prstGeom prst="rect">
            <a:avLst/>
          </a:prstGeom>
          <a:no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562" name="Google Shape;562;g2415699e66f_0_710"/>
          <p:cNvSpPr/>
          <p:nvPr/>
        </p:nvSpPr>
        <p:spPr>
          <a:xfrm>
            <a:off x="8407401" y="2808848"/>
            <a:ext cx="2946300" cy="2944800"/>
          </a:xfrm>
          <a:prstGeom prst="rect">
            <a:avLst/>
          </a:prstGeom>
          <a:no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563" name="Google Shape;563;g2415699e66f_0_710"/>
          <p:cNvCxnSpPr/>
          <p:nvPr/>
        </p:nvCxnSpPr>
        <p:spPr>
          <a:xfrm rot="10800000">
            <a:off x="838201" y="834797"/>
            <a:ext cx="10515600" cy="0"/>
          </a:xfrm>
          <a:prstGeom prst="straightConnector1">
            <a:avLst/>
          </a:prstGeom>
          <a:noFill/>
          <a:ln cap="flat" cmpd="sng" w="63500">
            <a:solidFill>
              <a:schemeClr val="lt1"/>
            </a:solidFill>
            <a:prstDash val="solid"/>
            <a:miter lim="800000"/>
            <a:headEnd len="sm" w="sm" type="none"/>
            <a:tailEnd len="sm" w="sm" type="none"/>
          </a:ln>
        </p:spPr>
      </p:cxn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 Numbers 2">
  <p:cSld name="Stats / Numbers 2">
    <p:bg>
      <p:bgPr>
        <a:solidFill>
          <a:schemeClr val="lt1"/>
        </a:solidFill>
      </p:bgPr>
    </p:bg>
    <p:spTree>
      <p:nvGrpSpPr>
        <p:cNvPr id="564" name="Shape 564"/>
        <p:cNvGrpSpPr/>
        <p:nvPr/>
      </p:nvGrpSpPr>
      <p:grpSpPr>
        <a:xfrm>
          <a:off x="0" y="0"/>
          <a:ext cx="0" cy="0"/>
          <a:chOff x="0" y="0"/>
          <a:chExt cx="0" cy="0"/>
        </a:xfrm>
      </p:grpSpPr>
      <p:cxnSp>
        <p:nvCxnSpPr>
          <p:cNvPr id="565" name="Google Shape;565;g2415699e66f_0_715"/>
          <p:cNvCxnSpPr/>
          <p:nvPr/>
        </p:nvCxnSpPr>
        <p:spPr>
          <a:xfrm rot="10800000">
            <a:off x="5461001" y="0"/>
            <a:ext cx="0" cy="6858000"/>
          </a:xfrm>
          <a:prstGeom prst="straightConnector1">
            <a:avLst/>
          </a:prstGeom>
          <a:noFill/>
          <a:ln cap="flat" cmpd="sng" w="63500">
            <a:solidFill>
              <a:schemeClr val="dk1"/>
            </a:solidFill>
            <a:prstDash val="solid"/>
            <a:miter lim="800000"/>
            <a:headEnd len="sm" w="sm" type="none"/>
            <a:tailEnd len="sm" w="sm" type="none"/>
          </a:ln>
        </p:spPr>
      </p:cxnSp>
      <p:cxnSp>
        <p:nvCxnSpPr>
          <p:cNvPr id="566" name="Google Shape;566;g2415699e66f_0_715"/>
          <p:cNvCxnSpPr/>
          <p:nvPr/>
        </p:nvCxnSpPr>
        <p:spPr>
          <a:xfrm rot="10800000">
            <a:off x="8807924" y="0"/>
            <a:ext cx="0" cy="6858000"/>
          </a:xfrm>
          <a:prstGeom prst="straightConnector1">
            <a:avLst/>
          </a:prstGeom>
          <a:noFill/>
          <a:ln cap="flat" cmpd="sng" w="63500">
            <a:solidFill>
              <a:schemeClr val="dk1"/>
            </a:solidFill>
            <a:prstDash val="solid"/>
            <a:miter lim="800000"/>
            <a:headEnd len="sm" w="sm" type="none"/>
            <a:tailEnd len="sm" w="sm" type="none"/>
          </a:ln>
        </p:spPr>
      </p:cxnSp>
      <p:cxnSp>
        <p:nvCxnSpPr>
          <p:cNvPr id="567" name="Google Shape;567;g2415699e66f_0_715"/>
          <p:cNvCxnSpPr/>
          <p:nvPr/>
        </p:nvCxnSpPr>
        <p:spPr>
          <a:xfrm rot="10800000">
            <a:off x="5460901" y="3403300"/>
            <a:ext cx="6731100" cy="5160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1">
  <p:cSld name="Large Quote 1">
    <p:spTree>
      <p:nvGrpSpPr>
        <p:cNvPr id="568" name="Shape 568"/>
        <p:cNvGrpSpPr/>
        <p:nvPr/>
      </p:nvGrpSpPr>
      <p:grpSpPr>
        <a:xfrm>
          <a:off x="0" y="0"/>
          <a:ext cx="0" cy="0"/>
          <a:chOff x="0" y="0"/>
          <a:chExt cx="0" cy="0"/>
        </a:xfrm>
      </p:grpSpPr>
      <p:sp>
        <p:nvSpPr>
          <p:cNvPr id="569" name="Google Shape;569;g2415699e66f_0_719"/>
          <p:cNvSpPr/>
          <p:nvPr/>
        </p:nvSpPr>
        <p:spPr>
          <a:xfrm>
            <a:off x="5490259" y="322604"/>
            <a:ext cx="1211400" cy="240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0"/>
              <a:buFont typeface="Arial"/>
              <a:buNone/>
            </a:pPr>
            <a:r>
              <a:rPr b="1" i="0" lang="en-US" sz="15000" u="none" cap="none" strike="noStrike">
                <a:solidFill>
                  <a:schemeClr val="dk1"/>
                </a:solidFill>
                <a:latin typeface="Arial"/>
                <a:ea typeface="Arial"/>
                <a:cs typeface="Arial"/>
                <a:sym typeface="Arial"/>
              </a:rPr>
              <a:t>“</a:t>
            </a:r>
            <a:endParaRPr b="0" i="0" sz="1500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2">
  <p:cSld name="Large Quote 2">
    <p:bg>
      <p:bgPr>
        <a:solidFill>
          <a:schemeClr val="dk1"/>
        </a:solidFill>
      </p:bgPr>
    </p:bg>
    <p:spTree>
      <p:nvGrpSpPr>
        <p:cNvPr id="570" name="Shape 570"/>
        <p:cNvGrpSpPr/>
        <p:nvPr/>
      </p:nvGrpSpPr>
      <p:grpSpPr>
        <a:xfrm>
          <a:off x="0" y="0"/>
          <a:ext cx="0" cy="0"/>
          <a:chOff x="0" y="0"/>
          <a:chExt cx="0" cy="0"/>
        </a:xfrm>
      </p:grpSpPr>
      <p:sp>
        <p:nvSpPr>
          <p:cNvPr id="571" name="Google Shape;571;g2415699e66f_0_721"/>
          <p:cNvSpPr txBox="1"/>
          <p:nvPr/>
        </p:nvSpPr>
        <p:spPr>
          <a:xfrm>
            <a:off x="838201" y="2426677"/>
            <a:ext cx="10515600" cy="2518200"/>
          </a:xfrm>
          <a:prstGeom prst="rect">
            <a:avLst/>
          </a:prstGeom>
          <a:noFill/>
          <a:ln cap="flat" cmpd="sng" w="63500">
            <a:solidFill>
              <a:schemeClr val="lt1"/>
            </a:solidFill>
            <a:prstDash val="solid"/>
            <a:miter lim="800000"/>
            <a:headEnd len="sm" w="sm" type="none"/>
            <a:tailEnd len="sm" w="sm" type="none"/>
          </a:ln>
        </p:spPr>
        <p:txBody>
          <a:bodyPr anchorCtr="0" anchor="ctr" bIns="360000" lIns="1080000" spcFirstLastPara="1" rIns="1080000" wrap="square" tIns="900000">
            <a:noAutofit/>
          </a:bodyPr>
          <a:lstStyle/>
          <a:p>
            <a:pPr indent="0" lvl="0" marL="0" marR="0" rtl="0" algn="ctr">
              <a:lnSpc>
                <a:spcPct val="90000"/>
              </a:lnSpc>
              <a:spcBef>
                <a:spcPts val="0"/>
              </a:spcBef>
              <a:spcAft>
                <a:spcPts val="0"/>
              </a:spcAft>
              <a:buClr>
                <a:schemeClr val="dk1"/>
              </a:buClr>
              <a:buSzPts val="3600"/>
              <a:buFont typeface="Arial"/>
              <a:buNone/>
            </a:pPr>
            <a:r>
              <a:t/>
            </a:r>
            <a:endParaRPr b="1" i="0" sz="3600" u="none" cap="none" strike="noStrike">
              <a:solidFill>
                <a:schemeClr val="lt1"/>
              </a:solidFill>
              <a:latin typeface="Arial"/>
              <a:ea typeface="Arial"/>
              <a:cs typeface="Arial"/>
              <a:sym typeface="Arial"/>
            </a:endParaRPr>
          </a:p>
        </p:txBody>
      </p:sp>
      <p:sp>
        <p:nvSpPr>
          <p:cNvPr id="572" name="Google Shape;572;g2415699e66f_0_721"/>
          <p:cNvSpPr/>
          <p:nvPr/>
        </p:nvSpPr>
        <p:spPr>
          <a:xfrm>
            <a:off x="5490259" y="322604"/>
            <a:ext cx="1211400" cy="240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0"/>
              <a:buFont typeface="Arial"/>
              <a:buNone/>
            </a:pPr>
            <a:r>
              <a:rPr b="1" i="0" lang="en-US" sz="15000" u="none" cap="none" strike="noStrike">
                <a:solidFill>
                  <a:schemeClr val="lt1"/>
                </a:solidFill>
                <a:latin typeface="Arial"/>
                <a:ea typeface="Arial"/>
                <a:cs typeface="Arial"/>
                <a:sym typeface="Arial"/>
              </a:rPr>
              <a:t>“</a:t>
            </a:r>
            <a:endParaRPr b="0" i="0" sz="150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Slide 2">
  <p:cSld name="One Image Slide 2">
    <p:spTree>
      <p:nvGrpSpPr>
        <p:cNvPr id="573" name="Shape 573"/>
        <p:cNvGrpSpPr/>
        <p:nvPr/>
      </p:nvGrpSpPr>
      <p:grpSpPr>
        <a:xfrm>
          <a:off x="0" y="0"/>
          <a:ext cx="0" cy="0"/>
          <a:chOff x="0" y="0"/>
          <a:chExt cx="0" cy="0"/>
        </a:xfrm>
      </p:grpSpPr>
      <p:sp>
        <p:nvSpPr>
          <p:cNvPr id="574" name="Google Shape;574;g2415699e66f_0_724"/>
          <p:cNvSpPr/>
          <p:nvPr/>
        </p:nvSpPr>
        <p:spPr>
          <a:xfrm>
            <a:off x="0" y="0"/>
            <a:ext cx="92016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575" name="Google Shape;575;g2415699e66f_0_724"/>
          <p:cNvSpPr/>
          <p:nvPr>
            <p:ph idx="2" type="pic"/>
          </p:nvPr>
        </p:nvSpPr>
        <p:spPr>
          <a:xfrm>
            <a:off x="6173401" y="838202"/>
            <a:ext cx="5180400" cy="51816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Slide 4">
  <p:cSld name="One Image Slide 4">
    <p:spTree>
      <p:nvGrpSpPr>
        <p:cNvPr id="576" name="Shape 576"/>
        <p:cNvGrpSpPr/>
        <p:nvPr/>
      </p:nvGrpSpPr>
      <p:grpSpPr>
        <a:xfrm>
          <a:off x="0" y="0"/>
          <a:ext cx="0" cy="0"/>
          <a:chOff x="0" y="0"/>
          <a:chExt cx="0" cy="0"/>
        </a:xfrm>
      </p:grpSpPr>
      <p:sp>
        <p:nvSpPr>
          <p:cNvPr id="577" name="Google Shape;577;g2415699e66f_0_727"/>
          <p:cNvSpPr/>
          <p:nvPr>
            <p:ph idx="2" type="pic"/>
          </p:nvPr>
        </p:nvSpPr>
        <p:spPr>
          <a:xfrm>
            <a:off x="6096000" y="4"/>
            <a:ext cx="6096000" cy="6858000"/>
          </a:xfrm>
          <a:prstGeom prst="rect">
            <a:avLst/>
          </a:prstGeom>
          <a:solidFill>
            <a:schemeClr val="accent1"/>
          </a:solidFill>
          <a:ln>
            <a:noFill/>
          </a:ln>
        </p:spPr>
      </p:sp>
      <p:sp>
        <p:nvSpPr>
          <p:cNvPr id="578" name="Google Shape;578;g2415699e66f_0_727"/>
          <p:cNvSpPr/>
          <p:nvPr/>
        </p:nvSpPr>
        <p:spPr>
          <a:xfrm>
            <a:off x="0" y="4"/>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Slide 2">
  <p:cSld name="Two Image Slide 2">
    <p:spTree>
      <p:nvGrpSpPr>
        <p:cNvPr id="579" name="Shape 579"/>
        <p:cNvGrpSpPr/>
        <p:nvPr/>
      </p:nvGrpSpPr>
      <p:grpSpPr>
        <a:xfrm>
          <a:off x="0" y="0"/>
          <a:ext cx="0" cy="0"/>
          <a:chOff x="0" y="0"/>
          <a:chExt cx="0" cy="0"/>
        </a:xfrm>
      </p:grpSpPr>
      <p:sp>
        <p:nvSpPr>
          <p:cNvPr id="580" name="Google Shape;580;g2415699e66f_0_730"/>
          <p:cNvSpPr/>
          <p:nvPr>
            <p:ph idx="2" type="pic"/>
          </p:nvPr>
        </p:nvSpPr>
        <p:spPr>
          <a:xfrm>
            <a:off x="0" y="1"/>
            <a:ext cx="7859100" cy="3429000"/>
          </a:xfrm>
          <a:prstGeom prst="rect">
            <a:avLst/>
          </a:prstGeom>
          <a:solidFill>
            <a:schemeClr val="accent1"/>
          </a:solidFill>
          <a:ln>
            <a:noFill/>
          </a:ln>
        </p:spPr>
      </p:sp>
      <p:sp>
        <p:nvSpPr>
          <p:cNvPr id="581" name="Google Shape;581;g2415699e66f_0_730"/>
          <p:cNvSpPr/>
          <p:nvPr>
            <p:ph idx="3" type="pic"/>
          </p:nvPr>
        </p:nvSpPr>
        <p:spPr>
          <a:xfrm>
            <a:off x="0" y="3429001"/>
            <a:ext cx="7859100" cy="3429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Slide 3">
  <p:cSld name="Two Image Slide 3">
    <p:spTree>
      <p:nvGrpSpPr>
        <p:cNvPr id="582" name="Shape 582"/>
        <p:cNvGrpSpPr/>
        <p:nvPr/>
      </p:nvGrpSpPr>
      <p:grpSpPr>
        <a:xfrm>
          <a:off x="0" y="0"/>
          <a:ext cx="0" cy="0"/>
          <a:chOff x="0" y="0"/>
          <a:chExt cx="0" cy="0"/>
        </a:xfrm>
      </p:grpSpPr>
      <p:sp>
        <p:nvSpPr>
          <p:cNvPr id="583" name="Google Shape;583;g2415699e66f_0_733"/>
          <p:cNvSpPr/>
          <p:nvPr/>
        </p:nvSpPr>
        <p:spPr>
          <a:xfrm>
            <a:off x="0" y="-1"/>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584" name="Google Shape;584;g2415699e66f_0_733"/>
          <p:cNvSpPr/>
          <p:nvPr>
            <p:ph idx="2" type="pic"/>
          </p:nvPr>
        </p:nvSpPr>
        <p:spPr>
          <a:xfrm>
            <a:off x="838200" y="838198"/>
            <a:ext cx="4419600" cy="3429000"/>
          </a:xfrm>
          <a:prstGeom prst="rect">
            <a:avLst/>
          </a:prstGeom>
          <a:solidFill>
            <a:schemeClr val="accent1"/>
          </a:solidFill>
          <a:ln>
            <a:noFill/>
          </a:ln>
        </p:spPr>
      </p:sp>
      <p:sp>
        <p:nvSpPr>
          <p:cNvPr id="585" name="Google Shape;585;g2415699e66f_0_733"/>
          <p:cNvSpPr/>
          <p:nvPr>
            <p:ph idx="3" type="pic"/>
          </p:nvPr>
        </p:nvSpPr>
        <p:spPr>
          <a:xfrm>
            <a:off x="6934200" y="838198"/>
            <a:ext cx="4419600" cy="3429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4">
  <p:cSld name="Break Slide 4">
    <p:bg>
      <p:bgPr>
        <a:solidFill>
          <a:schemeClr val="lt1"/>
        </a:solidFill>
      </p:bgPr>
    </p:bg>
    <p:spTree>
      <p:nvGrpSpPr>
        <p:cNvPr id="45" name="Shape 45"/>
        <p:cNvGrpSpPr/>
        <p:nvPr/>
      </p:nvGrpSpPr>
      <p:grpSpPr>
        <a:xfrm>
          <a:off x="0" y="0"/>
          <a:ext cx="0" cy="0"/>
          <a:chOff x="0" y="0"/>
          <a:chExt cx="0" cy="0"/>
        </a:xfrm>
      </p:grpSpPr>
      <p:cxnSp>
        <p:nvCxnSpPr>
          <p:cNvPr id="46" name="Google Shape;46;p54"/>
          <p:cNvCxnSpPr/>
          <p:nvPr/>
        </p:nvCxnSpPr>
        <p:spPr>
          <a:xfrm rot="10800000">
            <a:off x="838201" y="4748871"/>
            <a:ext cx="10515600" cy="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Slide 4">
  <p:cSld name="Two Image Slide 4">
    <p:spTree>
      <p:nvGrpSpPr>
        <p:cNvPr id="586" name="Shape 586"/>
        <p:cNvGrpSpPr/>
        <p:nvPr/>
      </p:nvGrpSpPr>
      <p:grpSpPr>
        <a:xfrm>
          <a:off x="0" y="0"/>
          <a:ext cx="0" cy="0"/>
          <a:chOff x="0" y="0"/>
          <a:chExt cx="0" cy="0"/>
        </a:xfrm>
      </p:grpSpPr>
      <p:sp>
        <p:nvSpPr>
          <p:cNvPr id="587" name="Google Shape;587;g2415699e66f_0_737"/>
          <p:cNvSpPr/>
          <p:nvPr>
            <p:ph idx="2" type="pic"/>
          </p:nvPr>
        </p:nvSpPr>
        <p:spPr>
          <a:xfrm>
            <a:off x="838198" y="1"/>
            <a:ext cx="3450600" cy="6019800"/>
          </a:xfrm>
          <a:prstGeom prst="rect">
            <a:avLst/>
          </a:prstGeom>
          <a:solidFill>
            <a:schemeClr val="accent1"/>
          </a:solidFill>
          <a:ln>
            <a:noFill/>
          </a:ln>
        </p:spPr>
      </p:sp>
      <p:sp>
        <p:nvSpPr>
          <p:cNvPr id="588" name="Google Shape;588;g2415699e66f_0_737"/>
          <p:cNvSpPr/>
          <p:nvPr>
            <p:ph idx="3" type="pic"/>
          </p:nvPr>
        </p:nvSpPr>
        <p:spPr>
          <a:xfrm>
            <a:off x="4408618" y="1810080"/>
            <a:ext cx="3450600" cy="5047800"/>
          </a:xfrm>
          <a:prstGeom prst="rect">
            <a:avLst/>
          </a:prstGeom>
          <a:solidFill>
            <a:schemeClr val="accent1"/>
          </a:solidFill>
          <a:ln>
            <a:noFill/>
          </a:ln>
        </p:spPr>
      </p:sp>
      <p:sp>
        <p:nvSpPr>
          <p:cNvPr id="589" name="Google Shape;589;g2415699e66f_0_737"/>
          <p:cNvSpPr/>
          <p:nvPr/>
        </p:nvSpPr>
        <p:spPr>
          <a:xfrm>
            <a:off x="4408618" y="0"/>
            <a:ext cx="3450600" cy="16902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Slide 1">
  <p:cSld name="Three Image Slide 1">
    <p:spTree>
      <p:nvGrpSpPr>
        <p:cNvPr id="590" name="Shape 590"/>
        <p:cNvGrpSpPr/>
        <p:nvPr/>
      </p:nvGrpSpPr>
      <p:grpSpPr>
        <a:xfrm>
          <a:off x="0" y="0"/>
          <a:ext cx="0" cy="0"/>
          <a:chOff x="0" y="0"/>
          <a:chExt cx="0" cy="0"/>
        </a:xfrm>
      </p:grpSpPr>
      <p:sp>
        <p:nvSpPr>
          <p:cNvPr id="591" name="Google Shape;591;g2415699e66f_0_741"/>
          <p:cNvSpPr/>
          <p:nvPr/>
        </p:nvSpPr>
        <p:spPr>
          <a:xfrm flipH="1">
            <a:off x="4270801" y="-1"/>
            <a:ext cx="79212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592" name="Google Shape;592;g2415699e66f_0_741"/>
          <p:cNvSpPr/>
          <p:nvPr>
            <p:ph idx="2" type="pic"/>
          </p:nvPr>
        </p:nvSpPr>
        <p:spPr>
          <a:xfrm>
            <a:off x="5039330" y="936889"/>
            <a:ext cx="2376000" cy="2376000"/>
          </a:xfrm>
          <a:prstGeom prst="rect">
            <a:avLst/>
          </a:prstGeom>
          <a:solidFill>
            <a:schemeClr val="accent1"/>
          </a:solidFill>
          <a:ln>
            <a:noFill/>
          </a:ln>
        </p:spPr>
      </p:sp>
      <p:sp>
        <p:nvSpPr>
          <p:cNvPr id="593" name="Google Shape;593;g2415699e66f_0_741"/>
          <p:cNvSpPr/>
          <p:nvPr>
            <p:ph idx="3" type="pic"/>
          </p:nvPr>
        </p:nvSpPr>
        <p:spPr>
          <a:xfrm>
            <a:off x="5039330" y="3570651"/>
            <a:ext cx="2376000" cy="2376000"/>
          </a:xfrm>
          <a:prstGeom prst="rect">
            <a:avLst/>
          </a:prstGeom>
          <a:solidFill>
            <a:schemeClr val="accent1"/>
          </a:solidFill>
          <a:ln>
            <a:noFill/>
          </a:ln>
        </p:spPr>
      </p:sp>
      <p:sp>
        <p:nvSpPr>
          <p:cNvPr id="594" name="Google Shape;594;g2415699e66f_0_741"/>
          <p:cNvSpPr/>
          <p:nvPr>
            <p:ph idx="4" type="pic"/>
          </p:nvPr>
        </p:nvSpPr>
        <p:spPr>
          <a:xfrm>
            <a:off x="7683100" y="936889"/>
            <a:ext cx="3670800" cy="50097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Slide 3">
  <p:cSld name="Three Image Slide 3">
    <p:spTree>
      <p:nvGrpSpPr>
        <p:cNvPr id="595" name="Shape 595"/>
        <p:cNvGrpSpPr/>
        <p:nvPr/>
      </p:nvGrpSpPr>
      <p:grpSpPr>
        <a:xfrm>
          <a:off x="0" y="0"/>
          <a:ext cx="0" cy="0"/>
          <a:chOff x="0" y="0"/>
          <a:chExt cx="0" cy="0"/>
        </a:xfrm>
      </p:grpSpPr>
      <p:sp>
        <p:nvSpPr>
          <p:cNvPr id="596" name="Google Shape;596;g2415699e66f_0_746"/>
          <p:cNvSpPr/>
          <p:nvPr/>
        </p:nvSpPr>
        <p:spPr>
          <a:xfrm>
            <a:off x="1" y="4396153"/>
            <a:ext cx="12192000" cy="24618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597" name="Google Shape;597;g2415699e66f_0_746"/>
          <p:cNvSpPr/>
          <p:nvPr>
            <p:ph idx="2" type="pic"/>
          </p:nvPr>
        </p:nvSpPr>
        <p:spPr>
          <a:xfrm>
            <a:off x="1" y="2827244"/>
            <a:ext cx="3783300" cy="3192600"/>
          </a:xfrm>
          <a:prstGeom prst="rect">
            <a:avLst/>
          </a:prstGeom>
          <a:solidFill>
            <a:schemeClr val="accent1"/>
          </a:solidFill>
          <a:ln>
            <a:noFill/>
          </a:ln>
        </p:spPr>
      </p:sp>
      <p:sp>
        <p:nvSpPr>
          <p:cNvPr id="598" name="Google Shape;598;g2415699e66f_0_746"/>
          <p:cNvSpPr/>
          <p:nvPr>
            <p:ph idx="3" type="pic"/>
          </p:nvPr>
        </p:nvSpPr>
        <p:spPr>
          <a:xfrm>
            <a:off x="4204400" y="2827244"/>
            <a:ext cx="3783300" cy="3192600"/>
          </a:xfrm>
          <a:prstGeom prst="rect">
            <a:avLst/>
          </a:prstGeom>
          <a:solidFill>
            <a:schemeClr val="accent1"/>
          </a:solidFill>
          <a:ln>
            <a:noFill/>
          </a:ln>
        </p:spPr>
      </p:sp>
      <p:sp>
        <p:nvSpPr>
          <p:cNvPr id="599" name="Google Shape;599;g2415699e66f_0_746"/>
          <p:cNvSpPr/>
          <p:nvPr>
            <p:ph idx="4" type="pic"/>
          </p:nvPr>
        </p:nvSpPr>
        <p:spPr>
          <a:xfrm>
            <a:off x="8408800" y="2827244"/>
            <a:ext cx="3783300" cy="31926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Slide 4">
  <p:cSld name="Three Image Slide 4">
    <p:spTree>
      <p:nvGrpSpPr>
        <p:cNvPr id="600" name="Shape 600"/>
        <p:cNvGrpSpPr/>
        <p:nvPr/>
      </p:nvGrpSpPr>
      <p:grpSpPr>
        <a:xfrm>
          <a:off x="0" y="0"/>
          <a:ext cx="0" cy="0"/>
          <a:chOff x="0" y="0"/>
          <a:chExt cx="0" cy="0"/>
        </a:xfrm>
      </p:grpSpPr>
      <p:sp>
        <p:nvSpPr>
          <p:cNvPr id="601" name="Google Shape;601;g2415699e66f_0_751"/>
          <p:cNvSpPr/>
          <p:nvPr>
            <p:ph idx="2" type="pic"/>
          </p:nvPr>
        </p:nvSpPr>
        <p:spPr>
          <a:xfrm>
            <a:off x="4065495" y="0"/>
            <a:ext cx="4061100" cy="4050300"/>
          </a:xfrm>
          <a:prstGeom prst="rect">
            <a:avLst/>
          </a:prstGeom>
          <a:solidFill>
            <a:schemeClr val="accent1"/>
          </a:solidFill>
          <a:ln>
            <a:noFill/>
          </a:ln>
        </p:spPr>
      </p:sp>
      <p:sp>
        <p:nvSpPr>
          <p:cNvPr id="602" name="Google Shape;602;g2415699e66f_0_751"/>
          <p:cNvSpPr/>
          <p:nvPr>
            <p:ph idx="3" type="pic"/>
          </p:nvPr>
        </p:nvSpPr>
        <p:spPr>
          <a:xfrm>
            <a:off x="0" y="0"/>
            <a:ext cx="3945600" cy="6858000"/>
          </a:xfrm>
          <a:prstGeom prst="rect">
            <a:avLst/>
          </a:prstGeom>
          <a:solidFill>
            <a:schemeClr val="accent1"/>
          </a:solidFill>
          <a:ln>
            <a:noFill/>
          </a:ln>
        </p:spPr>
      </p:sp>
      <p:sp>
        <p:nvSpPr>
          <p:cNvPr id="603" name="Google Shape;603;g2415699e66f_0_751"/>
          <p:cNvSpPr/>
          <p:nvPr>
            <p:ph idx="4" type="pic"/>
          </p:nvPr>
        </p:nvSpPr>
        <p:spPr>
          <a:xfrm>
            <a:off x="8269893" y="0"/>
            <a:ext cx="3922200" cy="6858000"/>
          </a:xfrm>
          <a:prstGeom prst="rect">
            <a:avLst/>
          </a:prstGeom>
          <a:solidFill>
            <a:schemeClr val="accent1"/>
          </a:solidFill>
          <a:ln>
            <a:noFill/>
          </a:ln>
        </p:spPr>
      </p:sp>
      <p:sp>
        <p:nvSpPr>
          <p:cNvPr id="604" name="Google Shape;604;g2415699e66f_0_751"/>
          <p:cNvSpPr/>
          <p:nvPr/>
        </p:nvSpPr>
        <p:spPr>
          <a:xfrm>
            <a:off x="4065497" y="4188287"/>
            <a:ext cx="4061100" cy="2669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Slide 2">
  <p:cSld name="Four Image Slide 2">
    <p:spTree>
      <p:nvGrpSpPr>
        <p:cNvPr id="605" name="Shape 605"/>
        <p:cNvGrpSpPr/>
        <p:nvPr/>
      </p:nvGrpSpPr>
      <p:grpSpPr>
        <a:xfrm>
          <a:off x="0" y="0"/>
          <a:ext cx="0" cy="0"/>
          <a:chOff x="0" y="0"/>
          <a:chExt cx="0" cy="0"/>
        </a:xfrm>
      </p:grpSpPr>
      <p:sp>
        <p:nvSpPr>
          <p:cNvPr id="606" name="Google Shape;606;g2415699e66f_0_756"/>
          <p:cNvSpPr/>
          <p:nvPr/>
        </p:nvSpPr>
        <p:spPr>
          <a:xfrm flipH="1">
            <a:off x="0" y="-1"/>
            <a:ext cx="12192000" cy="4086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cxnSp>
        <p:nvCxnSpPr>
          <p:cNvPr id="607" name="Google Shape;607;g2415699e66f_0_756"/>
          <p:cNvCxnSpPr/>
          <p:nvPr/>
        </p:nvCxnSpPr>
        <p:spPr>
          <a:xfrm rot="10800000">
            <a:off x="5837379" y="838199"/>
            <a:ext cx="360000" cy="0"/>
          </a:xfrm>
          <a:prstGeom prst="straightConnector1">
            <a:avLst/>
          </a:prstGeom>
          <a:noFill/>
          <a:ln cap="flat" cmpd="sng" w="63500">
            <a:solidFill>
              <a:schemeClr val="lt1"/>
            </a:solidFill>
            <a:prstDash val="solid"/>
            <a:miter lim="800000"/>
            <a:headEnd len="sm" w="sm" type="none"/>
            <a:tailEnd len="sm" w="sm" type="none"/>
          </a:ln>
        </p:spPr>
      </p:cxnSp>
      <p:sp>
        <p:nvSpPr>
          <p:cNvPr id="608" name="Google Shape;608;g2415699e66f_0_756"/>
          <p:cNvSpPr/>
          <p:nvPr>
            <p:ph idx="2" type="pic"/>
          </p:nvPr>
        </p:nvSpPr>
        <p:spPr>
          <a:xfrm>
            <a:off x="838203" y="2682086"/>
            <a:ext cx="2487300" cy="2827500"/>
          </a:xfrm>
          <a:prstGeom prst="rect">
            <a:avLst/>
          </a:prstGeom>
          <a:solidFill>
            <a:schemeClr val="accent1"/>
          </a:solidFill>
          <a:ln>
            <a:noFill/>
          </a:ln>
        </p:spPr>
      </p:sp>
      <p:sp>
        <p:nvSpPr>
          <p:cNvPr id="609" name="Google Shape;609;g2415699e66f_0_756"/>
          <p:cNvSpPr/>
          <p:nvPr>
            <p:ph idx="3" type="pic"/>
          </p:nvPr>
        </p:nvSpPr>
        <p:spPr>
          <a:xfrm>
            <a:off x="3514262" y="2682086"/>
            <a:ext cx="2487300" cy="2827500"/>
          </a:xfrm>
          <a:prstGeom prst="rect">
            <a:avLst/>
          </a:prstGeom>
          <a:solidFill>
            <a:schemeClr val="accent1"/>
          </a:solidFill>
          <a:ln>
            <a:noFill/>
          </a:ln>
        </p:spPr>
      </p:sp>
      <p:sp>
        <p:nvSpPr>
          <p:cNvPr id="610" name="Google Shape;610;g2415699e66f_0_756"/>
          <p:cNvSpPr/>
          <p:nvPr>
            <p:ph idx="4" type="pic"/>
          </p:nvPr>
        </p:nvSpPr>
        <p:spPr>
          <a:xfrm>
            <a:off x="6190321" y="2682086"/>
            <a:ext cx="2487300" cy="2827500"/>
          </a:xfrm>
          <a:prstGeom prst="rect">
            <a:avLst/>
          </a:prstGeom>
          <a:solidFill>
            <a:schemeClr val="accent1"/>
          </a:solidFill>
          <a:ln>
            <a:noFill/>
          </a:ln>
        </p:spPr>
      </p:sp>
      <p:sp>
        <p:nvSpPr>
          <p:cNvPr id="611" name="Google Shape;611;g2415699e66f_0_756"/>
          <p:cNvSpPr/>
          <p:nvPr>
            <p:ph idx="5" type="pic"/>
          </p:nvPr>
        </p:nvSpPr>
        <p:spPr>
          <a:xfrm>
            <a:off x="8866381" y="2682086"/>
            <a:ext cx="2487300" cy="28275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3">
  <p:cSld name="Image Gallery 3">
    <p:bg>
      <p:bgPr>
        <a:solidFill>
          <a:schemeClr val="dk1"/>
        </a:solidFill>
      </p:bgPr>
    </p:bg>
    <p:spTree>
      <p:nvGrpSpPr>
        <p:cNvPr id="612" name="Shape 612"/>
        <p:cNvGrpSpPr/>
        <p:nvPr/>
      </p:nvGrpSpPr>
      <p:grpSpPr>
        <a:xfrm>
          <a:off x="0" y="0"/>
          <a:ext cx="0" cy="0"/>
          <a:chOff x="0" y="0"/>
          <a:chExt cx="0" cy="0"/>
        </a:xfrm>
      </p:grpSpPr>
      <p:sp>
        <p:nvSpPr>
          <p:cNvPr id="613" name="Google Shape;613;g2415699e66f_0_763"/>
          <p:cNvSpPr/>
          <p:nvPr>
            <p:ph idx="2" type="pic"/>
          </p:nvPr>
        </p:nvSpPr>
        <p:spPr>
          <a:xfrm>
            <a:off x="8791226" y="838199"/>
            <a:ext cx="2562600" cy="2530800"/>
          </a:xfrm>
          <a:prstGeom prst="rect">
            <a:avLst/>
          </a:prstGeom>
          <a:solidFill>
            <a:schemeClr val="accent1"/>
          </a:solidFill>
          <a:ln>
            <a:noFill/>
          </a:ln>
        </p:spPr>
      </p:sp>
      <p:sp>
        <p:nvSpPr>
          <p:cNvPr id="614" name="Google Shape;614;g2415699e66f_0_763"/>
          <p:cNvSpPr/>
          <p:nvPr>
            <p:ph idx="3" type="pic"/>
          </p:nvPr>
        </p:nvSpPr>
        <p:spPr>
          <a:xfrm>
            <a:off x="8791226" y="3488973"/>
            <a:ext cx="2562600" cy="2530800"/>
          </a:xfrm>
          <a:prstGeom prst="rect">
            <a:avLst/>
          </a:prstGeom>
          <a:solidFill>
            <a:schemeClr val="accent1"/>
          </a:solidFill>
          <a:ln>
            <a:noFill/>
          </a:ln>
        </p:spPr>
      </p:sp>
      <p:sp>
        <p:nvSpPr>
          <p:cNvPr id="615" name="Google Shape;615;g2415699e66f_0_763"/>
          <p:cNvSpPr/>
          <p:nvPr>
            <p:ph idx="4" type="pic"/>
          </p:nvPr>
        </p:nvSpPr>
        <p:spPr>
          <a:xfrm>
            <a:off x="6108703" y="838199"/>
            <a:ext cx="2562600" cy="2530800"/>
          </a:xfrm>
          <a:prstGeom prst="rect">
            <a:avLst/>
          </a:prstGeom>
          <a:solidFill>
            <a:schemeClr val="accent1"/>
          </a:solidFill>
          <a:ln>
            <a:noFill/>
          </a:ln>
        </p:spPr>
      </p:sp>
      <p:sp>
        <p:nvSpPr>
          <p:cNvPr id="616" name="Google Shape;616;g2415699e66f_0_763"/>
          <p:cNvSpPr/>
          <p:nvPr>
            <p:ph idx="5" type="pic"/>
          </p:nvPr>
        </p:nvSpPr>
        <p:spPr>
          <a:xfrm>
            <a:off x="6108703" y="3488973"/>
            <a:ext cx="2562600" cy="2530800"/>
          </a:xfrm>
          <a:prstGeom prst="rect">
            <a:avLst/>
          </a:prstGeom>
          <a:solidFill>
            <a:schemeClr val="accent1"/>
          </a:solidFill>
          <a:ln>
            <a:noFill/>
          </a:ln>
        </p:spPr>
      </p:sp>
      <p:sp>
        <p:nvSpPr>
          <p:cNvPr id="617" name="Google Shape;617;g2415699e66f_0_763"/>
          <p:cNvSpPr/>
          <p:nvPr>
            <p:ph idx="6" type="pic"/>
          </p:nvPr>
        </p:nvSpPr>
        <p:spPr>
          <a:xfrm>
            <a:off x="838199" y="838199"/>
            <a:ext cx="5150700" cy="2530800"/>
          </a:xfrm>
          <a:prstGeom prst="rect">
            <a:avLst/>
          </a:prstGeom>
          <a:solidFill>
            <a:schemeClr val="accent1"/>
          </a:solidFill>
          <a:ln>
            <a:noFill/>
          </a:ln>
        </p:spPr>
      </p:sp>
      <p:sp>
        <p:nvSpPr>
          <p:cNvPr id="618" name="Google Shape;618;g2415699e66f_0_763"/>
          <p:cNvSpPr/>
          <p:nvPr/>
        </p:nvSpPr>
        <p:spPr>
          <a:xfrm>
            <a:off x="838199" y="3488973"/>
            <a:ext cx="5150700" cy="253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 1">
  <p:cSld name="Project Detail 1">
    <p:spTree>
      <p:nvGrpSpPr>
        <p:cNvPr id="619" name="Shape 619"/>
        <p:cNvGrpSpPr/>
        <p:nvPr/>
      </p:nvGrpSpPr>
      <p:grpSpPr>
        <a:xfrm>
          <a:off x="0" y="0"/>
          <a:ext cx="0" cy="0"/>
          <a:chOff x="0" y="0"/>
          <a:chExt cx="0" cy="0"/>
        </a:xfrm>
      </p:grpSpPr>
      <p:sp>
        <p:nvSpPr>
          <p:cNvPr id="620" name="Google Shape;620;g2415699e66f_0_770"/>
          <p:cNvSpPr/>
          <p:nvPr>
            <p:ph idx="2" type="pic"/>
          </p:nvPr>
        </p:nvSpPr>
        <p:spPr>
          <a:xfrm>
            <a:off x="2" y="0"/>
            <a:ext cx="3676800" cy="6120000"/>
          </a:xfrm>
          <a:prstGeom prst="rect">
            <a:avLst/>
          </a:prstGeom>
          <a:solidFill>
            <a:schemeClr val="accent1"/>
          </a:solidFill>
          <a:ln>
            <a:noFill/>
          </a:ln>
        </p:spPr>
      </p:sp>
      <p:sp>
        <p:nvSpPr>
          <p:cNvPr id="621" name="Google Shape;621;g2415699e66f_0_770"/>
          <p:cNvSpPr/>
          <p:nvPr>
            <p:ph idx="3" type="pic"/>
          </p:nvPr>
        </p:nvSpPr>
        <p:spPr>
          <a:xfrm>
            <a:off x="3676651" y="0"/>
            <a:ext cx="3060000" cy="3060000"/>
          </a:xfrm>
          <a:prstGeom prst="rect">
            <a:avLst/>
          </a:prstGeom>
          <a:solidFill>
            <a:schemeClr val="accent1"/>
          </a:solidFill>
          <a:ln>
            <a:noFill/>
          </a:ln>
        </p:spPr>
      </p:sp>
      <p:sp>
        <p:nvSpPr>
          <p:cNvPr id="622" name="Google Shape;622;g2415699e66f_0_770"/>
          <p:cNvSpPr/>
          <p:nvPr>
            <p:ph idx="4" type="pic"/>
          </p:nvPr>
        </p:nvSpPr>
        <p:spPr>
          <a:xfrm>
            <a:off x="3676651" y="3060000"/>
            <a:ext cx="3060000" cy="3060000"/>
          </a:xfrm>
          <a:prstGeom prst="rect">
            <a:avLst/>
          </a:prstGeom>
          <a:solidFill>
            <a:schemeClr val="accent1"/>
          </a:solid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 3">
  <p:cSld name="Project Detail 3">
    <p:spTree>
      <p:nvGrpSpPr>
        <p:cNvPr id="623" name="Shape 623"/>
        <p:cNvGrpSpPr/>
        <p:nvPr/>
      </p:nvGrpSpPr>
      <p:grpSpPr>
        <a:xfrm>
          <a:off x="0" y="0"/>
          <a:ext cx="0" cy="0"/>
          <a:chOff x="0" y="0"/>
          <a:chExt cx="0" cy="0"/>
        </a:xfrm>
      </p:grpSpPr>
      <p:sp>
        <p:nvSpPr>
          <p:cNvPr id="624" name="Google Shape;624;g2415699e66f_0_774"/>
          <p:cNvSpPr/>
          <p:nvPr/>
        </p:nvSpPr>
        <p:spPr>
          <a:xfrm>
            <a:off x="3" y="5137462"/>
            <a:ext cx="12192000" cy="1720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625" name="Google Shape;625;g2415699e66f_0_774"/>
          <p:cNvSpPr/>
          <p:nvPr>
            <p:ph idx="2" type="pic"/>
          </p:nvPr>
        </p:nvSpPr>
        <p:spPr>
          <a:xfrm>
            <a:off x="838201" y="789516"/>
            <a:ext cx="3712800" cy="5279100"/>
          </a:xfrm>
          <a:prstGeom prst="rect">
            <a:avLst/>
          </a:prstGeom>
          <a:solidFill>
            <a:schemeClr val="accent1"/>
          </a:solidFill>
          <a:ln>
            <a:noFill/>
          </a:ln>
        </p:spPr>
      </p:sp>
      <p:sp>
        <p:nvSpPr>
          <p:cNvPr id="626" name="Google Shape;626;g2415699e66f_0_774"/>
          <p:cNvSpPr/>
          <p:nvPr>
            <p:ph idx="3" type="pic"/>
          </p:nvPr>
        </p:nvSpPr>
        <p:spPr>
          <a:xfrm>
            <a:off x="4972082" y="4222044"/>
            <a:ext cx="1846500" cy="1846500"/>
          </a:xfrm>
          <a:prstGeom prst="rect">
            <a:avLst/>
          </a:prstGeom>
          <a:solidFill>
            <a:schemeClr val="accent1"/>
          </a:solidFill>
          <a:ln>
            <a:noFill/>
          </a:ln>
        </p:spPr>
      </p:sp>
      <p:sp>
        <p:nvSpPr>
          <p:cNvPr id="627" name="Google Shape;627;g2415699e66f_0_774"/>
          <p:cNvSpPr/>
          <p:nvPr>
            <p:ph idx="4" type="pic"/>
          </p:nvPr>
        </p:nvSpPr>
        <p:spPr>
          <a:xfrm>
            <a:off x="7239721" y="4222044"/>
            <a:ext cx="1846500" cy="1846500"/>
          </a:xfrm>
          <a:prstGeom prst="rect">
            <a:avLst/>
          </a:prstGeom>
          <a:solidFill>
            <a:schemeClr val="accent1"/>
          </a:solidFill>
          <a:ln>
            <a:noFill/>
          </a:ln>
        </p:spPr>
      </p:sp>
      <p:sp>
        <p:nvSpPr>
          <p:cNvPr id="628" name="Google Shape;628;g2415699e66f_0_774"/>
          <p:cNvSpPr/>
          <p:nvPr>
            <p:ph idx="5" type="pic"/>
          </p:nvPr>
        </p:nvSpPr>
        <p:spPr>
          <a:xfrm>
            <a:off x="9507362" y="4222044"/>
            <a:ext cx="1846500" cy="1846500"/>
          </a:xfrm>
          <a:prstGeom prst="rect">
            <a:avLst/>
          </a:prstGeom>
          <a:solidFill>
            <a:schemeClr val="accent1"/>
          </a:solid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End">
  <p:cSld name="Thank You / End">
    <p:bg>
      <p:bgPr>
        <a:solidFill>
          <a:schemeClr val="dk1"/>
        </a:solidFill>
      </p:bgPr>
    </p:bg>
    <p:spTree>
      <p:nvGrpSpPr>
        <p:cNvPr id="629" name="Shape 629"/>
        <p:cNvGrpSpPr/>
        <p:nvPr/>
      </p:nvGrpSpPr>
      <p:grpSpPr>
        <a:xfrm>
          <a:off x="0" y="0"/>
          <a:ext cx="0" cy="0"/>
          <a:chOff x="0" y="0"/>
          <a:chExt cx="0" cy="0"/>
        </a:xfrm>
      </p:grpSpPr>
      <p:cxnSp>
        <p:nvCxnSpPr>
          <p:cNvPr id="630" name="Google Shape;630;g2415699e66f_0_780"/>
          <p:cNvCxnSpPr/>
          <p:nvPr/>
        </p:nvCxnSpPr>
        <p:spPr>
          <a:xfrm rot="10800000">
            <a:off x="838201" y="4748871"/>
            <a:ext cx="10515600" cy="0"/>
          </a:xfrm>
          <a:prstGeom prst="straightConnector1">
            <a:avLst/>
          </a:prstGeom>
          <a:noFill/>
          <a:ln cap="flat" cmpd="sng" w="63500">
            <a:solidFill>
              <a:schemeClr val="lt1"/>
            </a:solidFill>
            <a:prstDash val="solid"/>
            <a:miter lim="800000"/>
            <a:headEnd len="sm" w="sm" type="none"/>
            <a:tailEnd len="sm" w="sm" type="none"/>
          </a:ln>
        </p:spPr>
      </p:cxnSp>
      <p:sp>
        <p:nvSpPr>
          <p:cNvPr id="631" name="Google Shape;631;g2415699e66f_0_780"/>
          <p:cNvSpPr txBox="1"/>
          <p:nvPr/>
        </p:nvSpPr>
        <p:spPr>
          <a:xfrm>
            <a:off x="3793674" y="4"/>
            <a:ext cx="4604700" cy="4778100"/>
          </a:xfrm>
          <a:prstGeom prst="rect">
            <a:avLst/>
          </a:prstGeom>
          <a:solidFill>
            <a:schemeClr val="lt1"/>
          </a:solidFill>
          <a:ln>
            <a:noFill/>
          </a:ln>
        </p:spPr>
        <p:txBody>
          <a:bodyPr anchorCtr="0" anchor="b" bIns="1260000" lIns="360000" spcFirstLastPara="1" rIns="360000" wrap="square" tIns="360000">
            <a:noAutofit/>
          </a:bodyPr>
          <a:lstStyle/>
          <a:p>
            <a:pPr indent="0" lvl="0" marL="0" marR="0" rtl="0" algn="ctr">
              <a:lnSpc>
                <a:spcPct val="90000"/>
              </a:lnSpc>
              <a:spcBef>
                <a:spcPts val="0"/>
              </a:spcBef>
              <a:spcAft>
                <a:spcPts val="0"/>
              </a:spcAft>
              <a:buClr>
                <a:schemeClr val="dk1"/>
              </a:buClr>
              <a:buSzPts val="5401"/>
              <a:buFont typeface="Arial"/>
              <a:buNone/>
            </a:pPr>
            <a:r>
              <a:t/>
            </a:r>
            <a:endParaRPr b="1" i="0" sz="5401" u="none" cap="none" strike="noStrike">
              <a:solidFill>
                <a:schemeClr val="dk1"/>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32" name="Shape 63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4">
  <p:cSld name="Services 4">
    <p:spTree>
      <p:nvGrpSpPr>
        <p:cNvPr id="47" name="Shape 47"/>
        <p:cNvGrpSpPr/>
        <p:nvPr/>
      </p:nvGrpSpPr>
      <p:grpSpPr>
        <a:xfrm>
          <a:off x="0" y="0"/>
          <a:ext cx="0" cy="0"/>
          <a:chOff x="0" y="0"/>
          <a:chExt cx="0" cy="0"/>
        </a:xfrm>
      </p:grpSpPr>
      <p:sp>
        <p:nvSpPr>
          <p:cNvPr id="48" name="Google Shape;48;p55"/>
          <p:cNvSpPr/>
          <p:nvPr>
            <p:ph idx="2" type="pic"/>
          </p:nvPr>
        </p:nvSpPr>
        <p:spPr>
          <a:xfrm>
            <a:off x="9043" y="0"/>
            <a:ext cx="5327807" cy="6858000"/>
          </a:xfrm>
          <a:prstGeom prst="rect">
            <a:avLst/>
          </a:prstGeom>
          <a:solidFill>
            <a:schemeClr val="accent1"/>
          </a:solidFill>
          <a:ln>
            <a:noFill/>
          </a:ln>
        </p:spPr>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1">
  <p:cSld name="Welcome 1">
    <p:spTree>
      <p:nvGrpSpPr>
        <p:cNvPr id="633" name="Shape 633"/>
        <p:cNvGrpSpPr/>
        <p:nvPr/>
      </p:nvGrpSpPr>
      <p:grpSpPr>
        <a:xfrm>
          <a:off x="0" y="0"/>
          <a:ext cx="0" cy="0"/>
          <a:chOff x="0" y="0"/>
          <a:chExt cx="0" cy="0"/>
        </a:xfrm>
      </p:grpSpPr>
      <p:sp>
        <p:nvSpPr>
          <p:cNvPr id="634" name="Google Shape;634;g2415699e66f_0_784"/>
          <p:cNvSpPr/>
          <p:nvPr>
            <p:ph idx="2" type="pic"/>
          </p:nvPr>
        </p:nvSpPr>
        <p:spPr>
          <a:xfrm>
            <a:off x="4270787" y="0"/>
            <a:ext cx="7921200" cy="6858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2">
  <p:cSld name="Welcome 2">
    <p:spTree>
      <p:nvGrpSpPr>
        <p:cNvPr id="635" name="Shape 635"/>
        <p:cNvGrpSpPr/>
        <p:nvPr/>
      </p:nvGrpSpPr>
      <p:grpSpPr>
        <a:xfrm>
          <a:off x="0" y="0"/>
          <a:ext cx="0" cy="0"/>
          <a:chOff x="0" y="0"/>
          <a:chExt cx="0" cy="0"/>
        </a:xfrm>
      </p:grpSpPr>
      <p:sp>
        <p:nvSpPr>
          <p:cNvPr id="636" name="Google Shape;636;g2415699e66f_0_786"/>
          <p:cNvSpPr/>
          <p:nvPr>
            <p:ph idx="2" type="pic"/>
          </p:nvPr>
        </p:nvSpPr>
        <p:spPr>
          <a:xfrm>
            <a:off x="8018659" y="0"/>
            <a:ext cx="4173300" cy="6858000"/>
          </a:xfrm>
          <a:prstGeom prst="rect">
            <a:avLst/>
          </a:prstGeom>
          <a:solidFill>
            <a:schemeClr val="accent1"/>
          </a:solidFill>
          <a:ln>
            <a:noFill/>
          </a:ln>
        </p:spPr>
      </p:sp>
      <p:sp>
        <p:nvSpPr>
          <p:cNvPr id="637" name="Google Shape;637;g2415699e66f_0_786"/>
          <p:cNvSpPr/>
          <p:nvPr>
            <p:ph idx="3" type="pic"/>
          </p:nvPr>
        </p:nvSpPr>
        <p:spPr>
          <a:xfrm>
            <a:off x="3" y="0"/>
            <a:ext cx="4173300" cy="6858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Leader 2">
  <p:cSld name="Team Leader 2">
    <p:spTree>
      <p:nvGrpSpPr>
        <p:cNvPr id="638" name="Shape 638"/>
        <p:cNvGrpSpPr/>
        <p:nvPr/>
      </p:nvGrpSpPr>
      <p:grpSpPr>
        <a:xfrm>
          <a:off x="0" y="0"/>
          <a:ext cx="0" cy="0"/>
          <a:chOff x="0" y="0"/>
          <a:chExt cx="0" cy="0"/>
        </a:xfrm>
      </p:grpSpPr>
      <p:sp>
        <p:nvSpPr>
          <p:cNvPr id="639" name="Google Shape;639;g2415699e66f_0_789"/>
          <p:cNvSpPr/>
          <p:nvPr/>
        </p:nvSpPr>
        <p:spPr>
          <a:xfrm>
            <a:off x="838201" y="838200"/>
            <a:ext cx="10515600" cy="5181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640" name="Google Shape;640;g2415699e66f_0_789"/>
          <p:cNvSpPr/>
          <p:nvPr>
            <p:ph idx="2" type="pic"/>
          </p:nvPr>
        </p:nvSpPr>
        <p:spPr>
          <a:xfrm>
            <a:off x="5691330" y="838201"/>
            <a:ext cx="4809600" cy="5181600"/>
          </a:xfrm>
          <a:prstGeom prst="rect">
            <a:avLst/>
          </a:prstGeom>
          <a:solidFill>
            <a:schemeClr val="accent1"/>
          </a:solidFill>
          <a:ln>
            <a:noFill/>
          </a:ln>
        </p:spPr>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Member 2">
  <p:cSld name="Team Member 2">
    <p:spTree>
      <p:nvGrpSpPr>
        <p:cNvPr id="641" name="Shape 641"/>
        <p:cNvGrpSpPr/>
        <p:nvPr/>
      </p:nvGrpSpPr>
      <p:grpSpPr>
        <a:xfrm>
          <a:off x="0" y="0"/>
          <a:ext cx="0" cy="0"/>
          <a:chOff x="0" y="0"/>
          <a:chExt cx="0" cy="0"/>
        </a:xfrm>
      </p:grpSpPr>
      <p:sp>
        <p:nvSpPr>
          <p:cNvPr id="642" name="Google Shape;642;g2415699e66f_0_792"/>
          <p:cNvSpPr/>
          <p:nvPr/>
        </p:nvSpPr>
        <p:spPr>
          <a:xfrm>
            <a:off x="0" y="838199"/>
            <a:ext cx="2370600" cy="51828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643" name="Google Shape;643;g2415699e66f_0_792"/>
          <p:cNvSpPr/>
          <p:nvPr/>
        </p:nvSpPr>
        <p:spPr>
          <a:xfrm>
            <a:off x="8784103" y="3429004"/>
            <a:ext cx="3408000" cy="3429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644" name="Google Shape;644;g2415699e66f_0_792"/>
          <p:cNvSpPr/>
          <p:nvPr>
            <p:ph idx="2" type="pic"/>
          </p:nvPr>
        </p:nvSpPr>
        <p:spPr>
          <a:xfrm>
            <a:off x="6941503" y="838202"/>
            <a:ext cx="4412400" cy="51816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reak 2">
  <p:cSld name="Image Break 2">
    <p:spTree>
      <p:nvGrpSpPr>
        <p:cNvPr id="645" name="Shape 645"/>
        <p:cNvGrpSpPr/>
        <p:nvPr/>
      </p:nvGrpSpPr>
      <p:grpSpPr>
        <a:xfrm>
          <a:off x="0" y="0"/>
          <a:ext cx="0" cy="0"/>
          <a:chOff x="0" y="0"/>
          <a:chExt cx="0" cy="0"/>
        </a:xfrm>
      </p:grpSpPr>
      <p:sp>
        <p:nvSpPr>
          <p:cNvPr id="646" name="Google Shape;646;g2415699e66f_0_796"/>
          <p:cNvSpPr/>
          <p:nvPr>
            <p:ph idx="2" type="pic"/>
          </p:nvPr>
        </p:nvSpPr>
        <p:spPr>
          <a:xfrm>
            <a:off x="0" y="0"/>
            <a:ext cx="9095100" cy="6858000"/>
          </a:xfrm>
          <a:prstGeom prst="rect">
            <a:avLst/>
          </a:prstGeom>
          <a:solidFill>
            <a:schemeClr val="accent1"/>
          </a:solidFill>
          <a:ln>
            <a:noFill/>
          </a:ln>
        </p:spPr>
      </p:sp>
      <p:sp>
        <p:nvSpPr>
          <p:cNvPr id="647" name="Google Shape;647;g2415699e66f_0_796"/>
          <p:cNvSpPr/>
          <p:nvPr>
            <p:ph idx="3" type="pic"/>
          </p:nvPr>
        </p:nvSpPr>
        <p:spPr>
          <a:xfrm>
            <a:off x="9095015" y="0"/>
            <a:ext cx="3096900" cy="6858000"/>
          </a:xfrm>
          <a:prstGeom prst="rect">
            <a:avLst/>
          </a:prstGeom>
          <a:solidFill>
            <a:schemeClr val="accent1"/>
          </a:solidFill>
          <a:ln>
            <a:noFill/>
          </a:ln>
        </p:spPr>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reak 3">
  <p:cSld name="Image Break 3">
    <p:spTree>
      <p:nvGrpSpPr>
        <p:cNvPr id="648" name="Shape 648"/>
        <p:cNvGrpSpPr/>
        <p:nvPr/>
      </p:nvGrpSpPr>
      <p:grpSpPr>
        <a:xfrm>
          <a:off x="0" y="0"/>
          <a:ext cx="0" cy="0"/>
          <a:chOff x="0" y="0"/>
          <a:chExt cx="0" cy="0"/>
        </a:xfrm>
      </p:grpSpPr>
      <p:sp>
        <p:nvSpPr>
          <p:cNvPr id="649" name="Google Shape;649;g2415699e66f_0_799"/>
          <p:cNvSpPr/>
          <p:nvPr>
            <p:ph idx="2" type="pic"/>
          </p:nvPr>
        </p:nvSpPr>
        <p:spPr>
          <a:xfrm>
            <a:off x="2" y="1115789"/>
            <a:ext cx="3407700" cy="4626300"/>
          </a:xfrm>
          <a:prstGeom prst="rect">
            <a:avLst/>
          </a:prstGeom>
          <a:solidFill>
            <a:schemeClr val="accent1"/>
          </a:solidFill>
          <a:ln>
            <a:noFill/>
          </a:ln>
        </p:spPr>
      </p:sp>
      <p:sp>
        <p:nvSpPr>
          <p:cNvPr id="650" name="Google Shape;650;g2415699e66f_0_799"/>
          <p:cNvSpPr/>
          <p:nvPr>
            <p:ph idx="3" type="pic"/>
          </p:nvPr>
        </p:nvSpPr>
        <p:spPr>
          <a:xfrm>
            <a:off x="8784412" y="1115789"/>
            <a:ext cx="3407700" cy="4626300"/>
          </a:xfrm>
          <a:prstGeom prst="rect">
            <a:avLst/>
          </a:prstGeom>
          <a:solidFill>
            <a:schemeClr val="accent1"/>
          </a:solidFill>
          <a:ln>
            <a:noFill/>
          </a:ln>
        </p:spPr>
      </p:sp>
      <p:sp>
        <p:nvSpPr>
          <p:cNvPr id="651" name="Google Shape;651;g2415699e66f_0_799"/>
          <p:cNvSpPr/>
          <p:nvPr/>
        </p:nvSpPr>
        <p:spPr>
          <a:xfrm>
            <a:off x="3407595" y="1115789"/>
            <a:ext cx="5376900" cy="462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652" name="Google Shape;652;g2415699e66f_0_799"/>
          <p:cNvCxnSpPr/>
          <p:nvPr/>
        </p:nvCxnSpPr>
        <p:spPr>
          <a:xfrm>
            <a:off x="3439860" y="0"/>
            <a:ext cx="0" cy="6858000"/>
          </a:xfrm>
          <a:prstGeom prst="straightConnector1">
            <a:avLst/>
          </a:prstGeom>
          <a:noFill/>
          <a:ln cap="flat" cmpd="sng" w="63500">
            <a:solidFill>
              <a:schemeClr val="dk1"/>
            </a:solidFill>
            <a:prstDash val="solid"/>
            <a:miter lim="800000"/>
            <a:headEnd len="sm" w="sm" type="none"/>
            <a:tailEnd len="sm" w="sm" type="none"/>
          </a:ln>
        </p:spPr>
      </p:cxnSp>
      <p:cxnSp>
        <p:nvCxnSpPr>
          <p:cNvPr id="653" name="Google Shape;653;g2415699e66f_0_799"/>
          <p:cNvCxnSpPr/>
          <p:nvPr/>
        </p:nvCxnSpPr>
        <p:spPr>
          <a:xfrm>
            <a:off x="8746386" y="0"/>
            <a:ext cx="0" cy="685800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3">
  <p:cSld name="Break Slide 3">
    <p:bg>
      <p:bgPr>
        <a:solidFill>
          <a:schemeClr val="dk1"/>
        </a:solidFill>
      </p:bgPr>
    </p:bg>
    <p:spTree>
      <p:nvGrpSpPr>
        <p:cNvPr id="654" name="Shape 654"/>
        <p:cNvGrpSpPr/>
        <p:nvPr/>
      </p:nvGrpSpPr>
      <p:grpSpPr>
        <a:xfrm>
          <a:off x="0" y="0"/>
          <a:ext cx="0" cy="0"/>
          <a:chOff x="0" y="0"/>
          <a:chExt cx="0" cy="0"/>
        </a:xfrm>
      </p:grpSpPr>
      <p:cxnSp>
        <p:nvCxnSpPr>
          <p:cNvPr id="655" name="Google Shape;655;g2415699e66f_0_805"/>
          <p:cNvCxnSpPr/>
          <p:nvPr/>
        </p:nvCxnSpPr>
        <p:spPr>
          <a:xfrm rot="10800000">
            <a:off x="838201" y="4748871"/>
            <a:ext cx="10515600" cy="0"/>
          </a:xfrm>
          <a:prstGeom prst="straightConnector1">
            <a:avLst/>
          </a:prstGeom>
          <a:noFill/>
          <a:ln cap="flat" cmpd="sng" w="63500">
            <a:solidFill>
              <a:schemeClr val="lt1"/>
            </a:solidFill>
            <a:prstDash val="solid"/>
            <a:miter lim="800000"/>
            <a:headEnd len="sm" w="sm" type="none"/>
            <a:tailEnd len="sm" w="sm" type="none"/>
          </a:ln>
        </p:spPr>
      </p:cxn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p:cSld name="Services 1">
    <p:spTree>
      <p:nvGrpSpPr>
        <p:cNvPr id="656" name="Shape 656"/>
        <p:cNvGrpSpPr/>
        <p:nvPr/>
      </p:nvGrpSpPr>
      <p:grpSpPr>
        <a:xfrm>
          <a:off x="0" y="0"/>
          <a:ext cx="0" cy="0"/>
          <a:chOff x="0" y="0"/>
          <a:chExt cx="0" cy="0"/>
        </a:xfrm>
      </p:grpSpPr>
      <p:sp>
        <p:nvSpPr>
          <p:cNvPr id="657" name="Google Shape;657;g2415699e66f_0_807"/>
          <p:cNvSpPr/>
          <p:nvPr>
            <p:ph idx="2" type="pic"/>
          </p:nvPr>
        </p:nvSpPr>
        <p:spPr>
          <a:xfrm>
            <a:off x="4056849" y="0"/>
            <a:ext cx="8135100" cy="6858000"/>
          </a:xfrm>
          <a:prstGeom prst="rect">
            <a:avLst/>
          </a:prstGeom>
          <a:solidFill>
            <a:schemeClr val="accent1"/>
          </a:solidFill>
          <a:ln>
            <a:noFill/>
          </a:ln>
        </p:spPr>
      </p:sp>
      <p:sp>
        <p:nvSpPr>
          <p:cNvPr id="658" name="Google Shape;658;g2415699e66f_0_807"/>
          <p:cNvSpPr/>
          <p:nvPr/>
        </p:nvSpPr>
        <p:spPr>
          <a:xfrm>
            <a:off x="0" y="-1"/>
            <a:ext cx="40608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2">
  <p:cSld name="Services 2">
    <p:spTree>
      <p:nvGrpSpPr>
        <p:cNvPr id="659" name="Shape 659"/>
        <p:cNvGrpSpPr/>
        <p:nvPr/>
      </p:nvGrpSpPr>
      <p:grpSpPr>
        <a:xfrm>
          <a:off x="0" y="0"/>
          <a:ext cx="0" cy="0"/>
          <a:chOff x="0" y="0"/>
          <a:chExt cx="0" cy="0"/>
        </a:xfrm>
      </p:grpSpPr>
      <p:sp>
        <p:nvSpPr>
          <p:cNvPr id="660" name="Google Shape;660;g2415699e66f_0_810"/>
          <p:cNvSpPr/>
          <p:nvPr>
            <p:ph idx="2" type="pic"/>
          </p:nvPr>
        </p:nvSpPr>
        <p:spPr>
          <a:xfrm>
            <a:off x="3" y="0"/>
            <a:ext cx="12192000" cy="3322200"/>
          </a:xfrm>
          <a:prstGeom prst="rect">
            <a:avLst/>
          </a:prstGeom>
          <a:solidFill>
            <a:schemeClr val="accent1"/>
          </a:solidFill>
          <a:ln>
            <a:noFill/>
          </a:ln>
        </p:spPr>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3">
  <p:cSld name="Services 3">
    <p:spTree>
      <p:nvGrpSpPr>
        <p:cNvPr id="661" name="Shape 661"/>
        <p:cNvGrpSpPr/>
        <p:nvPr/>
      </p:nvGrpSpPr>
      <p:grpSpPr>
        <a:xfrm>
          <a:off x="0" y="0"/>
          <a:ext cx="0" cy="0"/>
          <a:chOff x="0" y="0"/>
          <a:chExt cx="0" cy="0"/>
        </a:xfrm>
      </p:grpSpPr>
      <p:sp>
        <p:nvSpPr>
          <p:cNvPr id="662" name="Google Shape;662;g2415699e66f_0_812"/>
          <p:cNvSpPr/>
          <p:nvPr>
            <p:ph idx="2" type="pic"/>
          </p:nvPr>
        </p:nvSpPr>
        <p:spPr>
          <a:xfrm>
            <a:off x="6368144" y="0"/>
            <a:ext cx="5823900" cy="6858000"/>
          </a:xfrm>
          <a:prstGeom prst="rect">
            <a:avLst/>
          </a:prstGeom>
          <a:solidFill>
            <a:schemeClr val="accen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 2">
  <p:cSld name="Testimonial 2">
    <p:spTree>
      <p:nvGrpSpPr>
        <p:cNvPr id="49" name="Shape 49"/>
        <p:cNvGrpSpPr/>
        <p:nvPr/>
      </p:nvGrpSpPr>
      <p:grpSpPr>
        <a:xfrm>
          <a:off x="0" y="0"/>
          <a:ext cx="0" cy="0"/>
          <a:chOff x="0" y="0"/>
          <a:chExt cx="0" cy="0"/>
        </a:xfrm>
      </p:grpSpPr>
      <p:sp>
        <p:nvSpPr>
          <p:cNvPr id="50" name="Google Shape;50;p56"/>
          <p:cNvSpPr/>
          <p:nvPr/>
        </p:nvSpPr>
        <p:spPr>
          <a:xfrm>
            <a:off x="0" y="1"/>
            <a:ext cx="5260994" cy="690064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51" name="Google Shape;51;p56"/>
          <p:cNvCxnSpPr/>
          <p:nvPr/>
        </p:nvCxnSpPr>
        <p:spPr>
          <a:xfrm rot="10800000">
            <a:off x="5678289" y="4395985"/>
            <a:ext cx="5675513" cy="0"/>
          </a:xfrm>
          <a:prstGeom prst="straightConnector1">
            <a:avLst/>
          </a:prstGeom>
          <a:noFill/>
          <a:ln cap="flat" cmpd="sng" w="9525">
            <a:solidFill>
              <a:schemeClr val="accent1"/>
            </a:solidFill>
            <a:prstDash val="solid"/>
            <a:miter lim="800000"/>
            <a:headEnd len="sm" w="sm" type="none"/>
            <a:tailEnd len="sm" w="sm" type="none"/>
          </a:ln>
        </p:spPr>
      </p:cxnSp>
      <p:cxnSp>
        <p:nvCxnSpPr>
          <p:cNvPr id="52" name="Google Shape;52;p56"/>
          <p:cNvCxnSpPr/>
          <p:nvPr/>
        </p:nvCxnSpPr>
        <p:spPr>
          <a:xfrm rot="10800000">
            <a:off x="5678287" y="892381"/>
            <a:ext cx="0" cy="5115884"/>
          </a:xfrm>
          <a:prstGeom prst="straightConnector1">
            <a:avLst/>
          </a:prstGeom>
          <a:noFill/>
          <a:ln cap="flat" cmpd="sng" w="9525">
            <a:solidFill>
              <a:schemeClr val="accent1"/>
            </a:solidFill>
            <a:prstDash val="solid"/>
            <a:miter lim="800000"/>
            <a:headEnd len="sm" w="sm" type="none"/>
            <a:tailEnd len="sm" w="sm" type="none"/>
          </a:ln>
        </p:spPr>
      </p:cxnSp>
      <p:sp>
        <p:nvSpPr>
          <p:cNvPr id="53" name="Google Shape;53;p56"/>
          <p:cNvSpPr/>
          <p:nvPr>
            <p:ph idx="2" type="pic"/>
          </p:nvPr>
        </p:nvSpPr>
        <p:spPr>
          <a:xfrm>
            <a:off x="6095583" y="892381"/>
            <a:ext cx="1333230" cy="1333230"/>
          </a:xfrm>
          <a:prstGeom prst="rect">
            <a:avLst/>
          </a:prstGeom>
          <a:solidFill>
            <a:schemeClr val="accent1"/>
          </a:solidFill>
          <a:ln>
            <a:noFill/>
          </a:ln>
        </p:spPr>
      </p:sp>
      <p:sp>
        <p:nvSpPr>
          <p:cNvPr id="54" name="Google Shape;54;p56"/>
          <p:cNvSpPr/>
          <p:nvPr>
            <p:ph idx="3" type="pic"/>
          </p:nvPr>
        </p:nvSpPr>
        <p:spPr>
          <a:xfrm>
            <a:off x="6095583" y="4675034"/>
            <a:ext cx="1333230" cy="1333230"/>
          </a:xfrm>
          <a:prstGeom prst="rect">
            <a:avLst/>
          </a:prstGeom>
          <a:solidFill>
            <a:schemeClr val="accent1"/>
          </a:solidFill>
          <a:ln>
            <a:noFill/>
          </a:ln>
        </p:spPr>
      </p:sp>
      <p:sp>
        <p:nvSpPr>
          <p:cNvPr id="55" name="Google Shape;55;p56"/>
          <p:cNvSpPr/>
          <p:nvPr>
            <p:ph idx="4" type="pic"/>
          </p:nvPr>
        </p:nvSpPr>
        <p:spPr>
          <a:xfrm>
            <a:off x="6095583" y="2774728"/>
            <a:ext cx="1333230" cy="1333230"/>
          </a:xfrm>
          <a:prstGeom prst="rect">
            <a:avLst/>
          </a:prstGeom>
          <a:solidFill>
            <a:schemeClr val="accent1"/>
          </a:solidFill>
          <a:ln>
            <a:noFill/>
          </a:ln>
        </p:spPr>
      </p:sp>
      <p:cxnSp>
        <p:nvCxnSpPr>
          <p:cNvPr id="56" name="Google Shape;56;p56"/>
          <p:cNvCxnSpPr/>
          <p:nvPr/>
        </p:nvCxnSpPr>
        <p:spPr>
          <a:xfrm rot="10800000">
            <a:off x="5678289" y="2504659"/>
            <a:ext cx="5675513" cy="0"/>
          </a:xfrm>
          <a:prstGeom prst="straightConnector1">
            <a:avLst/>
          </a:prstGeom>
          <a:noFill/>
          <a:ln cap="flat" cmpd="sng" w="9525">
            <a:solidFill>
              <a:schemeClr val="accent1"/>
            </a:solidFill>
            <a:prstDash val="solid"/>
            <a:miter lim="800000"/>
            <a:headEnd len="sm" w="sm" type="none"/>
            <a:tailEnd len="sm" w="sm" type="none"/>
          </a:ln>
        </p:spPr>
      </p:cxnSp>
      <p:sp>
        <p:nvSpPr>
          <p:cNvPr id="57" name="Google Shape;57;p56"/>
          <p:cNvSpPr/>
          <p:nvPr/>
        </p:nvSpPr>
        <p:spPr>
          <a:xfrm>
            <a:off x="615037" y="867999"/>
            <a:ext cx="1211484" cy="240065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0"/>
              <a:buFont typeface="Arial"/>
              <a:buNone/>
            </a:pPr>
            <a:r>
              <a:rPr b="1" i="0" lang="en-US" sz="15000" u="none" cap="none" strike="noStrike">
                <a:solidFill>
                  <a:schemeClr val="lt1"/>
                </a:solidFill>
                <a:latin typeface="Arial"/>
                <a:ea typeface="Arial"/>
                <a:cs typeface="Arial"/>
                <a:sym typeface="Arial"/>
              </a:rPr>
              <a:t>“</a:t>
            </a:r>
            <a:endParaRPr b="0" i="0" sz="150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s 1">
  <p:cSld name="Clients 1">
    <p:spTree>
      <p:nvGrpSpPr>
        <p:cNvPr id="663" name="Shape 663"/>
        <p:cNvGrpSpPr/>
        <p:nvPr/>
      </p:nvGrpSpPr>
      <p:grpSpPr>
        <a:xfrm>
          <a:off x="0" y="0"/>
          <a:ext cx="0" cy="0"/>
          <a:chOff x="0" y="0"/>
          <a:chExt cx="0" cy="0"/>
        </a:xfrm>
      </p:grpSpPr>
      <p:sp>
        <p:nvSpPr>
          <p:cNvPr id="664" name="Google Shape;664;g2415699e66f_0_814"/>
          <p:cNvSpPr/>
          <p:nvPr>
            <p:ph idx="2" type="pic"/>
          </p:nvPr>
        </p:nvSpPr>
        <p:spPr>
          <a:xfrm>
            <a:off x="838200" y="3025642"/>
            <a:ext cx="3237000" cy="1335000"/>
          </a:xfrm>
          <a:prstGeom prst="rect">
            <a:avLst/>
          </a:prstGeom>
          <a:solidFill>
            <a:schemeClr val="accent1"/>
          </a:solidFill>
          <a:ln>
            <a:noFill/>
          </a:ln>
        </p:spPr>
      </p:sp>
      <p:cxnSp>
        <p:nvCxnSpPr>
          <p:cNvPr id="665" name="Google Shape;665;g2415699e66f_0_814"/>
          <p:cNvCxnSpPr/>
          <p:nvPr/>
        </p:nvCxnSpPr>
        <p:spPr>
          <a:xfrm rot="10800000">
            <a:off x="838201" y="2694293"/>
            <a:ext cx="10515600" cy="0"/>
          </a:xfrm>
          <a:prstGeom prst="straightConnector1">
            <a:avLst/>
          </a:prstGeom>
          <a:noFill/>
          <a:ln cap="flat" cmpd="sng" w="63500">
            <a:solidFill>
              <a:schemeClr val="dk1"/>
            </a:solidFill>
            <a:prstDash val="solid"/>
            <a:miter lim="800000"/>
            <a:headEnd len="sm" w="sm" type="none"/>
            <a:tailEnd len="sm" w="sm" type="none"/>
          </a:ln>
        </p:spPr>
      </p:cxnSp>
      <p:cxnSp>
        <p:nvCxnSpPr>
          <p:cNvPr id="666" name="Google Shape;666;g2415699e66f_0_814"/>
          <p:cNvCxnSpPr/>
          <p:nvPr/>
        </p:nvCxnSpPr>
        <p:spPr>
          <a:xfrm rot="10800000">
            <a:off x="838201" y="4534382"/>
            <a:ext cx="10515600" cy="0"/>
          </a:xfrm>
          <a:prstGeom prst="straightConnector1">
            <a:avLst/>
          </a:prstGeom>
          <a:noFill/>
          <a:ln cap="flat" cmpd="sng" w="9525">
            <a:solidFill>
              <a:schemeClr val="accent1"/>
            </a:solidFill>
            <a:prstDash val="solid"/>
            <a:miter lim="800000"/>
            <a:headEnd len="sm" w="sm" type="none"/>
            <a:tailEnd len="sm" w="sm" type="none"/>
          </a:ln>
        </p:spPr>
      </p:cxnSp>
      <p:cxnSp>
        <p:nvCxnSpPr>
          <p:cNvPr id="667" name="Google Shape;667;g2415699e66f_0_814"/>
          <p:cNvCxnSpPr/>
          <p:nvPr/>
        </p:nvCxnSpPr>
        <p:spPr>
          <a:xfrm rot="10800000">
            <a:off x="4278489" y="3025666"/>
            <a:ext cx="0" cy="3001200"/>
          </a:xfrm>
          <a:prstGeom prst="straightConnector1">
            <a:avLst/>
          </a:prstGeom>
          <a:noFill/>
          <a:ln cap="flat" cmpd="sng" w="9525">
            <a:solidFill>
              <a:schemeClr val="accent1"/>
            </a:solidFill>
            <a:prstDash val="solid"/>
            <a:miter lim="800000"/>
            <a:headEnd len="sm" w="sm" type="none"/>
            <a:tailEnd len="sm" w="sm" type="none"/>
          </a:ln>
        </p:spPr>
      </p:cxnSp>
      <p:cxnSp>
        <p:nvCxnSpPr>
          <p:cNvPr id="668" name="Google Shape;668;g2415699e66f_0_814"/>
          <p:cNvCxnSpPr/>
          <p:nvPr/>
        </p:nvCxnSpPr>
        <p:spPr>
          <a:xfrm rot="10800000">
            <a:off x="7924800" y="3025666"/>
            <a:ext cx="0" cy="3001200"/>
          </a:xfrm>
          <a:prstGeom prst="straightConnector1">
            <a:avLst/>
          </a:prstGeom>
          <a:noFill/>
          <a:ln cap="flat" cmpd="sng" w="9525">
            <a:solidFill>
              <a:schemeClr val="accent1"/>
            </a:solidFill>
            <a:prstDash val="solid"/>
            <a:miter lim="800000"/>
            <a:headEnd len="sm" w="sm" type="none"/>
            <a:tailEnd len="sm" w="sm" type="none"/>
          </a:ln>
        </p:spPr>
      </p:cxnSp>
      <p:sp>
        <p:nvSpPr>
          <p:cNvPr id="669" name="Google Shape;669;g2415699e66f_0_814"/>
          <p:cNvSpPr/>
          <p:nvPr>
            <p:ph idx="3" type="pic"/>
          </p:nvPr>
        </p:nvSpPr>
        <p:spPr>
          <a:xfrm>
            <a:off x="838200" y="4691926"/>
            <a:ext cx="3237000" cy="1335000"/>
          </a:xfrm>
          <a:prstGeom prst="rect">
            <a:avLst/>
          </a:prstGeom>
          <a:solidFill>
            <a:schemeClr val="accent1"/>
          </a:solidFill>
          <a:ln>
            <a:noFill/>
          </a:ln>
        </p:spPr>
      </p:sp>
      <p:sp>
        <p:nvSpPr>
          <p:cNvPr id="670" name="Google Shape;670;g2415699e66f_0_814"/>
          <p:cNvSpPr/>
          <p:nvPr>
            <p:ph idx="4" type="pic"/>
          </p:nvPr>
        </p:nvSpPr>
        <p:spPr>
          <a:xfrm>
            <a:off x="4507088" y="3025642"/>
            <a:ext cx="3237000" cy="1335000"/>
          </a:xfrm>
          <a:prstGeom prst="rect">
            <a:avLst/>
          </a:prstGeom>
          <a:solidFill>
            <a:schemeClr val="accent1"/>
          </a:solidFill>
          <a:ln>
            <a:noFill/>
          </a:ln>
        </p:spPr>
      </p:sp>
      <p:sp>
        <p:nvSpPr>
          <p:cNvPr id="671" name="Google Shape;671;g2415699e66f_0_814"/>
          <p:cNvSpPr/>
          <p:nvPr>
            <p:ph idx="5" type="pic"/>
          </p:nvPr>
        </p:nvSpPr>
        <p:spPr>
          <a:xfrm>
            <a:off x="4507088" y="4691926"/>
            <a:ext cx="3237000" cy="1335000"/>
          </a:xfrm>
          <a:prstGeom prst="rect">
            <a:avLst/>
          </a:prstGeom>
          <a:solidFill>
            <a:schemeClr val="accent1"/>
          </a:solidFill>
          <a:ln>
            <a:noFill/>
          </a:ln>
        </p:spPr>
      </p:sp>
      <p:sp>
        <p:nvSpPr>
          <p:cNvPr id="672" name="Google Shape;672;g2415699e66f_0_814"/>
          <p:cNvSpPr/>
          <p:nvPr>
            <p:ph idx="6" type="pic"/>
          </p:nvPr>
        </p:nvSpPr>
        <p:spPr>
          <a:xfrm>
            <a:off x="8116709" y="3025642"/>
            <a:ext cx="3237000" cy="1335000"/>
          </a:xfrm>
          <a:prstGeom prst="rect">
            <a:avLst/>
          </a:prstGeom>
          <a:solidFill>
            <a:schemeClr val="accent1"/>
          </a:solidFill>
          <a:ln>
            <a:noFill/>
          </a:ln>
        </p:spPr>
      </p:sp>
      <p:sp>
        <p:nvSpPr>
          <p:cNvPr id="673" name="Google Shape;673;g2415699e66f_0_814"/>
          <p:cNvSpPr/>
          <p:nvPr>
            <p:ph idx="7" type="pic"/>
          </p:nvPr>
        </p:nvSpPr>
        <p:spPr>
          <a:xfrm>
            <a:off x="8116709" y="4691926"/>
            <a:ext cx="3237000" cy="1335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s 2">
  <p:cSld name="Clients 2">
    <p:spTree>
      <p:nvGrpSpPr>
        <p:cNvPr id="674" name="Shape 674"/>
        <p:cNvGrpSpPr/>
        <p:nvPr/>
      </p:nvGrpSpPr>
      <p:grpSpPr>
        <a:xfrm>
          <a:off x="0" y="0"/>
          <a:ext cx="0" cy="0"/>
          <a:chOff x="0" y="0"/>
          <a:chExt cx="0" cy="0"/>
        </a:xfrm>
      </p:grpSpPr>
      <p:cxnSp>
        <p:nvCxnSpPr>
          <p:cNvPr id="675" name="Google Shape;675;g2415699e66f_0_825"/>
          <p:cNvCxnSpPr/>
          <p:nvPr/>
        </p:nvCxnSpPr>
        <p:spPr>
          <a:xfrm rot="10800000">
            <a:off x="838201" y="848010"/>
            <a:ext cx="10515600" cy="0"/>
          </a:xfrm>
          <a:prstGeom prst="straightConnector1">
            <a:avLst/>
          </a:prstGeom>
          <a:noFill/>
          <a:ln cap="flat" cmpd="sng" w="63500">
            <a:solidFill>
              <a:schemeClr val="dk1"/>
            </a:solidFill>
            <a:prstDash val="solid"/>
            <a:miter lim="800000"/>
            <a:headEnd len="sm" w="sm" type="none"/>
            <a:tailEnd len="sm" w="sm" type="none"/>
          </a:ln>
        </p:spPr>
      </p:cxnSp>
      <p:cxnSp>
        <p:nvCxnSpPr>
          <p:cNvPr id="676" name="Google Shape;676;g2415699e66f_0_825"/>
          <p:cNvCxnSpPr/>
          <p:nvPr/>
        </p:nvCxnSpPr>
        <p:spPr>
          <a:xfrm rot="10800000">
            <a:off x="838244" y="4534382"/>
            <a:ext cx="6876300" cy="0"/>
          </a:xfrm>
          <a:prstGeom prst="straightConnector1">
            <a:avLst/>
          </a:prstGeom>
          <a:noFill/>
          <a:ln cap="flat" cmpd="sng" w="9525">
            <a:solidFill>
              <a:schemeClr val="accent1"/>
            </a:solidFill>
            <a:prstDash val="solid"/>
            <a:miter lim="800000"/>
            <a:headEnd len="sm" w="sm" type="none"/>
            <a:tailEnd len="sm" w="sm" type="none"/>
          </a:ln>
        </p:spPr>
      </p:cxnSp>
      <p:cxnSp>
        <p:nvCxnSpPr>
          <p:cNvPr id="677" name="Google Shape;677;g2415699e66f_0_825"/>
          <p:cNvCxnSpPr/>
          <p:nvPr/>
        </p:nvCxnSpPr>
        <p:spPr>
          <a:xfrm rot="10800000">
            <a:off x="4278489" y="1359466"/>
            <a:ext cx="0" cy="4667400"/>
          </a:xfrm>
          <a:prstGeom prst="straightConnector1">
            <a:avLst/>
          </a:prstGeom>
          <a:noFill/>
          <a:ln cap="flat" cmpd="sng" w="9525">
            <a:solidFill>
              <a:schemeClr val="accent1"/>
            </a:solidFill>
            <a:prstDash val="solid"/>
            <a:miter lim="800000"/>
            <a:headEnd len="sm" w="sm" type="none"/>
            <a:tailEnd len="sm" w="sm" type="none"/>
          </a:ln>
        </p:spPr>
      </p:cxnSp>
      <p:sp>
        <p:nvSpPr>
          <p:cNvPr id="678" name="Google Shape;678;g2415699e66f_0_825"/>
          <p:cNvSpPr/>
          <p:nvPr>
            <p:ph idx="2" type="pic"/>
          </p:nvPr>
        </p:nvSpPr>
        <p:spPr>
          <a:xfrm>
            <a:off x="838200" y="1359356"/>
            <a:ext cx="3237000" cy="1335000"/>
          </a:xfrm>
          <a:prstGeom prst="rect">
            <a:avLst/>
          </a:prstGeom>
          <a:solidFill>
            <a:schemeClr val="accent1"/>
          </a:solidFill>
          <a:ln>
            <a:noFill/>
          </a:ln>
        </p:spPr>
      </p:sp>
      <p:cxnSp>
        <p:nvCxnSpPr>
          <p:cNvPr id="679" name="Google Shape;679;g2415699e66f_0_825"/>
          <p:cNvCxnSpPr/>
          <p:nvPr/>
        </p:nvCxnSpPr>
        <p:spPr>
          <a:xfrm rot="10800000">
            <a:off x="838244" y="2868096"/>
            <a:ext cx="6876300" cy="0"/>
          </a:xfrm>
          <a:prstGeom prst="straightConnector1">
            <a:avLst/>
          </a:prstGeom>
          <a:noFill/>
          <a:ln cap="flat" cmpd="sng" w="9525">
            <a:solidFill>
              <a:schemeClr val="accent1"/>
            </a:solidFill>
            <a:prstDash val="solid"/>
            <a:miter lim="800000"/>
            <a:headEnd len="sm" w="sm" type="none"/>
            <a:tailEnd len="sm" w="sm" type="none"/>
          </a:ln>
        </p:spPr>
      </p:cxnSp>
      <p:sp>
        <p:nvSpPr>
          <p:cNvPr id="680" name="Google Shape;680;g2415699e66f_0_825"/>
          <p:cNvSpPr/>
          <p:nvPr>
            <p:ph idx="3" type="pic"/>
          </p:nvPr>
        </p:nvSpPr>
        <p:spPr>
          <a:xfrm>
            <a:off x="4477454" y="1359356"/>
            <a:ext cx="3237000" cy="1335000"/>
          </a:xfrm>
          <a:prstGeom prst="rect">
            <a:avLst/>
          </a:prstGeom>
          <a:solidFill>
            <a:schemeClr val="accent1"/>
          </a:solidFill>
          <a:ln>
            <a:noFill/>
          </a:ln>
        </p:spPr>
      </p:sp>
      <p:sp>
        <p:nvSpPr>
          <p:cNvPr id="681" name="Google Shape;681;g2415699e66f_0_825"/>
          <p:cNvSpPr/>
          <p:nvPr>
            <p:ph idx="4" type="pic"/>
          </p:nvPr>
        </p:nvSpPr>
        <p:spPr>
          <a:xfrm>
            <a:off x="838200" y="3041902"/>
            <a:ext cx="3237000" cy="1335000"/>
          </a:xfrm>
          <a:prstGeom prst="rect">
            <a:avLst/>
          </a:prstGeom>
          <a:solidFill>
            <a:schemeClr val="accent1"/>
          </a:solidFill>
          <a:ln>
            <a:noFill/>
          </a:ln>
        </p:spPr>
      </p:sp>
      <p:sp>
        <p:nvSpPr>
          <p:cNvPr id="682" name="Google Shape;682;g2415699e66f_0_825"/>
          <p:cNvSpPr/>
          <p:nvPr>
            <p:ph idx="5" type="pic"/>
          </p:nvPr>
        </p:nvSpPr>
        <p:spPr>
          <a:xfrm>
            <a:off x="4477454" y="3041902"/>
            <a:ext cx="3237000" cy="1335000"/>
          </a:xfrm>
          <a:prstGeom prst="rect">
            <a:avLst/>
          </a:prstGeom>
          <a:solidFill>
            <a:schemeClr val="accent1"/>
          </a:solidFill>
          <a:ln>
            <a:noFill/>
          </a:ln>
        </p:spPr>
      </p:sp>
      <p:sp>
        <p:nvSpPr>
          <p:cNvPr id="683" name="Google Shape;683;g2415699e66f_0_825"/>
          <p:cNvSpPr/>
          <p:nvPr>
            <p:ph idx="6" type="pic"/>
          </p:nvPr>
        </p:nvSpPr>
        <p:spPr>
          <a:xfrm>
            <a:off x="838200" y="4691926"/>
            <a:ext cx="3237000" cy="1335000"/>
          </a:xfrm>
          <a:prstGeom prst="rect">
            <a:avLst/>
          </a:prstGeom>
          <a:solidFill>
            <a:schemeClr val="accent1"/>
          </a:solidFill>
          <a:ln>
            <a:noFill/>
          </a:ln>
        </p:spPr>
      </p:sp>
      <p:sp>
        <p:nvSpPr>
          <p:cNvPr id="684" name="Google Shape;684;g2415699e66f_0_825"/>
          <p:cNvSpPr/>
          <p:nvPr>
            <p:ph idx="7" type="pic"/>
          </p:nvPr>
        </p:nvSpPr>
        <p:spPr>
          <a:xfrm>
            <a:off x="4477454" y="4691926"/>
            <a:ext cx="3237000" cy="1335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 1">
  <p:cSld name="Testimonial 1">
    <p:spTree>
      <p:nvGrpSpPr>
        <p:cNvPr id="685" name="Shape 685"/>
        <p:cNvGrpSpPr/>
        <p:nvPr/>
      </p:nvGrpSpPr>
      <p:grpSpPr>
        <a:xfrm>
          <a:off x="0" y="0"/>
          <a:ext cx="0" cy="0"/>
          <a:chOff x="0" y="0"/>
          <a:chExt cx="0" cy="0"/>
        </a:xfrm>
      </p:grpSpPr>
      <p:sp>
        <p:nvSpPr>
          <p:cNvPr id="686" name="Google Shape;686;g2415699e66f_0_836"/>
          <p:cNvSpPr/>
          <p:nvPr/>
        </p:nvSpPr>
        <p:spPr>
          <a:xfrm>
            <a:off x="838201" y="0"/>
            <a:ext cx="10515600" cy="16182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687" name="Google Shape;687;g2415699e66f_0_836"/>
          <p:cNvSpPr/>
          <p:nvPr/>
        </p:nvSpPr>
        <p:spPr>
          <a:xfrm>
            <a:off x="8147378" y="1670194"/>
            <a:ext cx="1211400" cy="147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Arial"/>
                <a:ea typeface="Arial"/>
                <a:cs typeface="Arial"/>
                <a:sym typeface="Arial"/>
              </a:rPr>
              <a:t>“</a:t>
            </a:r>
            <a:endParaRPr b="0" i="0" sz="9600" u="none" cap="none" strike="noStrike">
              <a:solidFill>
                <a:schemeClr val="accent1"/>
              </a:solidFill>
              <a:latin typeface="Arial"/>
              <a:ea typeface="Arial"/>
              <a:cs typeface="Arial"/>
              <a:sym typeface="Arial"/>
            </a:endParaRPr>
          </a:p>
        </p:txBody>
      </p:sp>
      <p:sp>
        <p:nvSpPr>
          <p:cNvPr id="688" name="Google Shape;688;g2415699e66f_0_836"/>
          <p:cNvSpPr/>
          <p:nvPr/>
        </p:nvSpPr>
        <p:spPr>
          <a:xfrm>
            <a:off x="2861358" y="1670194"/>
            <a:ext cx="1211400" cy="1477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Arial"/>
                <a:ea typeface="Arial"/>
                <a:cs typeface="Arial"/>
                <a:sym typeface="Arial"/>
              </a:rPr>
              <a:t>“</a:t>
            </a:r>
            <a:endParaRPr b="0" i="0" sz="9600" u="none" cap="none" strike="noStrike">
              <a:solidFill>
                <a:schemeClr val="accent1"/>
              </a:solidFill>
              <a:latin typeface="Arial"/>
              <a:ea typeface="Arial"/>
              <a:cs typeface="Arial"/>
              <a:sym typeface="Arial"/>
            </a:endParaRPr>
          </a:p>
        </p:txBody>
      </p:sp>
      <p:cxnSp>
        <p:nvCxnSpPr>
          <p:cNvPr id="689" name="Google Shape;689;g2415699e66f_0_836"/>
          <p:cNvCxnSpPr/>
          <p:nvPr/>
        </p:nvCxnSpPr>
        <p:spPr>
          <a:xfrm rot="10800000">
            <a:off x="838201" y="4165601"/>
            <a:ext cx="10515600" cy="0"/>
          </a:xfrm>
          <a:prstGeom prst="straightConnector1">
            <a:avLst/>
          </a:prstGeom>
          <a:noFill/>
          <a:ln cap="flat" cmpd="sng" w="9525">
            <a:solidFill>
              <a:schemeClr val="accent1"/>
            </a:solidFill>
            <a:prstDash val="solid"/>
            <a:miter lim="800000"/>
            <a:headEnd len="sm" w="sm" type="none"/>
            <a:tailEnd len="sm" w="sm" type="none"/>
          </a:ln>
        </p:spPr>
      </p:cxnSp>
      <p:cxnSp>
        <p:nvCxnSpPr>
          <p:cNvPr id="690" name="Google Shape;690;g2415699e66f_0_836"/>
          <p:cNvCxnSpPr/>
          <p:nvPr/>
        </p:nvCxnSpPr>
        <p:spPr>
          <a:xfrm rot="10800000">
            <a:off x="6096000" y="4165601"/>
            <a:ext cx="0" cy="1803000"/>
          </a:xfrm>
          <a:prstGeom prst="straightConnector1">
            <a:avLst/>
          </a:prstGeom>
          <a:noFill/>
          <a:ln cap="flat" cmpd="sng" w="9525">
            <a:solidFill>
              <a:schemeClr val="accent1"/>
            </a:solidFill>
            <a:prstDash val="solid"/>
            <a:miter lim="800000"/>
            <a:headEnd len="sm" w="sm" type="none"/>
            <a:tailEnd len="sm" w="sm" type="none"/>
          </a:ln>
        </p:spPr>
      </p:cxnSp>
      <p:sp>
        <p:nvSpPr>
          <p:cNvPr id="691" name="Google Shape;691;g2415699e66f_0_836"/>
          <p:cNvSpPr/>
          <p:nvPr>
            <p:ph idx="2" type="pic"/>
          </p:nvPr>
        </p:nvSpPr>
        <p:spPr>
          <a:xfrm>
            <a:off x="2587978" y="2595165"/>
            <a:ext cx="1758300" cy="1758300"/>
          </a:xfrm>
          <a:prstGeom prst="rect">
            <a:avLst/>
          </a:prstGeom>
          <a:solidFill>
            <a:schemeClr val="accent1"/>
          </a:solidFill>
          <a:ln>
            <a:noFill/>
          </a:ln>
        </p:spPr>
      </p:sp>
      <p:sp>
        <p:nvSpPr>
          <p:cNvPr id="692" name="Google Shape;692;g2415699e66f_0_836"/>
          <p:cNvSpPr/>
          <p:nvPr>
            <p:ph idx="3" type="pic"/>
          </p:nvPr>
        </p:nvSpPr>
        <p:spPr>
          <a:xfrm>
            <a:off x="7873998" y="2595165"/>
            <a:ext cx="1758300" cy="17583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Slide 3">
  <p:cSld name="One Image Slide 3">
    <p:spTree>
      <p:nvGrpSpPr>
        <p:cNvPr id="693" name="Shape 693"/>
        <p:cNvGrpSpPr/>
        <p:nvPr/>
      </p:nvGrpSpPr>
      <p:grpSpPr>
        <a:xfrm>
          <a:off x="0" y="0"/>
          <a:ext cx="0" cy="0"/>
          <a:chOff x="0" y="0"/>
          <a:chExt cx="0" cy="0"/>
        </a:xfrm>
      </p:grpSpPr>
      <p:sp>
        <p:nvSpPr>
          <p:cNvPr id="694" name="Google Shape;694;g2415699e66f_0_844"/>
          <p:cNvSpPr/>
          <p:nvPr/>
        </p:nvSpPr>
        <p:spPr>
          <a:xfrm>
            <a:off x="0" y="3535146"/>
            <a:ext cx="12192000" cy="33228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695" name="Google Shape;695;g2415699e66f_0_844"/>
          <p:cNvSpPr/>
          <p:nvPr>
            <p:ph idx="2" type="pic"/>
          </p:nvPr>
        </p:nvSpPr>
        <p:spPr>
          <a:xfrm>
            <a:off x="1676399" y="838200"/>
            <a:ext cx="8839200" cy="39375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Slide 1">
  <p:cSld name="Two Image Slide 1">
    <p:spTree>
      <p:nvGrpSpPr>
        <p:cNvPr id="696" name="Shape 696"/>
        <p:cNvGrpSpPr/>
        <p:nvPr/>
      </p:nvGrpSpPr>
      <p:grpSpPr>
        <a:xfrm>
          <a:off x="0" y="0"/>
          <a:ext cx="0" cy="0"/>
          <a:chOff x="0" y="0"/>
          <a:chExt cx="0" cy="0"/>
        </a:xfrm>
      </p:grpSpPr>
      <p:sp>
        <p:nvSpPr>
          <p:cNvPr id="697" name="Google Shape;697;g2415699e66f_0_847"/>
          <p:cNvSpPr/>
          <p:nvPr>
            <p:ph idx="2" type="pic"/>
          </p:nvPr>
        </p:nvSpPr>
        <p:spPr>
          <a:xfrm>
            <a:off x="6515100" y="421201"/>
            <a:ext cx="5255700" cy="6015600"/>
          </a:xfrm>
          <a:prstGeom prst="rect">
            <a:avLst/>
          </a:prstGeom>
          <a:solidFill>
            <a:schemeClr val="accent1"/>
          </a:solidFill>
          <a:ln>
            <a:noFill/>
          </a:ln>
        </p:spPr>
      </p:sp>
      <p:sp>
        <p:nvSpPr>
          <p:cNvPr id="698" name="Google Shape;698;g2415699e66f_0_847"/>
          <p:cNvSpPr/>
          <p:nvPr>
            <p:ph idx="3" type="pic"/>
          </p:nvPr>
        </p:nvSpPr>
        <p:spPr>
          <a:xfrm>
            <a:off x="421200" y="421201"/>
            <a:ext cx="5255700" cy="60156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Slide 1">
  <p:cSld name="Four Image Slide 1">
    <p:spTree>
      <p:nvGrpSpPr>
        <p:cNvPr id="699" name="Shape 699"/>
        <p:cNvGrpSpPr/>
        <p:nvPr/>
      </p:nvGrpSpPr>
      <p:grpSpPr>
        <a:xfrm>
          <a:off x="0" y="0"/>
          <a:ext cx="0" cy="0"/>
          <a:chOff x="0" y="0"/>
          <a:chExt cx="0" cy="0"/>
        </a:xfrm>
      </p:grpSpPr>
      <p:sp>
        <p:nvSpPr>
          <p:cNvPr id="700" name="Google Shape;700;g2415699e66f_0_850"/>
          <p:cNvSpPr/>
          <p:nvPr>
            <p:ph idx="2" type="pic"/>
          </p:nvPr>
        </p:nvSpPr>
        <p:spPr>
          <a:xfrm>
            <a:off x="0" y="3488973"/>
            <a:ext cx="6036000" cy="3369000"/>
          </a:xfrm>
          <a:prstGeom prst="rect">
            <a:avLst/>
          </a:prstGeom>
          <a:solidFill>
            <a:schemeClr val="accent1"/>
          </a:solidFill>
          <a:ln>
            <a:noFill/>
          </a:ln>
        </p:spPr>
      </p:sp>
      <p:sp>
        <p:nvSpPr>
          <p:cNvPr id="701" name="Google Shape;701;g2415699e66f_0_850"/>
          <p:cNvSpPr/>
          <p:nvPr>
            <p:ph idx="3" type="pic"/>
          </p:nvPr>
        </p:nvSpPr>
        <p:spPr>
          <a:xfrm>
            <a:off x="6155973" y="0"/>
            <a:ext cx="6036000" cy="3369000"/>
          </a:xfrm>
          <a:prstGeom prst="rect">
            <a:avLst/>
          </a:prstGeom>
          <a:solidFill>
            <a:schemeClr val="accent1"/>
          </a:solidFill>
          <a:ln>
            <a:noFill/>
          </a:ln>
        </p:spPr>
      </p:sp>
      <p:sp>
        <p:nvSpPr>
          <p:cNvPr id="702" name="Google Shape;702;g2415699e66f_0_850"/>
          <p:cNvSpPr/>
          <p:nvPr>
            <p:ph idx="4" type="pic"/>
          </p:nvPr>
        </p:nvSpPr>
        <p:spPr>
          <a:xfrm>
            <a:off x="3786553" y="0"/>
            <a:ext cx="2249400" cy="3369000"/>
          </a:xfrm>
          <a:prstGeom prst="rect">
            <a:avLst/>
          </a:prstGeom>
          <a:solidFill>
            <a:schemeClr val="accent1"/>
          </a:solidFill>
          <a:ln>
            <a:noFill/>
          </a:ln>
        </p:spPr>
      </p:sp>
      <p:sp>
        <p:nvSpPr>
          <p:cNvPr id="703" name="Google Shape;703;g2415699e66f_0_850"/>
          <p:cNvSpPr/>
          <p:nvPr>
            <p:ph idx="5" type="pic"/>
          </p:nvPr>
        </p:nvSpPr>
        <p:spPr>
          <a:xfrm>
            <a:off x="6155973" y="3488973"/>
            <a:ext cx="2249400" cy="3369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Slide 3">
  <p:cSld name="Four Image Slide 3">
    <p:spTree>
      <p:nvGrpSpPr>
        <p:cNvPr id="704" name="Shape 704"/>
        <p:cNvGrpSpPr/>
        <p:nvPr/>
      </p:nvGrpSpPr>
      <p:grpSpPr>
        <a:xfrm>
          <a:off x="0" y="0"/>
          <a:ext cx="0" cy="0"/>
          <a:chOff x="0" y="0"/>
          <a:chExt cx="0" cy="0"/>
        </a:xfrm>
      </p:grpSpPr>
      <p:sp>
        <p:nvSpPr>
          <p:cNvPr id="705" name="Google Shape;705;g2415699e66f_0_855"/>
          <p:cNvSpPr/>
          <p:nvPr>
            <p:ph idx="2" type="pic"/>
          </p:nvPr>
        </p:nvSpPr>
        <p:spPr>
          <a:xfrm>
            <a:off x="6155973" y="421201"/>
            <a:ext cx="5614800" cy="2947800"/>
          </a:xfrm>
          <a:prstGeom prst="rect">
            <a:avLst/>
          </a:prstGeom>
          <a:solidFill>
            <a:schemeClr val="accent1"/>
          </a:solidFill>
          <a:ln>
            <a:noFill/>
          </a:ln>
        </p:spPr>
      </p:sp>
      <p:sp>
        <p:nvSpPr>
          <p:cNvPr id="706" name="Google Shape;706;g2415699e66f_0_855"/>
          <p:cNvSpPr/>
          <p:nvPr>
            <p:ph idx="3" type="pic"/>
          </p:nvPr>
        </p:nvSpPr>
        <p:spPr>
          <a:xfrm>
            <a:off x="6155973" y="3470119"/>
            <a:ext cx="5614800" cy="2947800"/>
          </a:xfrm>
          <a:prstGeom prst="rect">
            <a:avLst/>
          </a:prstGeom>
          <a:solidFill>
            <a:schemeClr val="accent1"/>
          </a:solidFill>
          <a:ln>
            <a:noFill/>
          </a:ln>
        </p:spPr>
      </p:sp>
      <p:sp>
        <p:nvSpPr>
          <p:cNvPr id="707" name="Google Shape;707;g2415699e66f_0_855"/>
          <p:cNvSpPr/>
          <p:nvPr>
            <p:ph idx="4" type="pic"/>
          </p:nvPr>
        </p:nvSpPr>
        <p:spPr>
          <a:xfrm>
            <a:off x="421199" y="421201"/>
            <a:ext cx="5614800" cy="2947800"/>
          </a:xfrm>
          <a:prstGeom prst="rect">
            <a:avLst/>
          </a:prstGeom>
          <a:solidFill>
            <a:schemeClr val="accent1"/>
          </a:solidFill>
          <a:ln>
            <a:noFill/>
          </a:ln>
        </p:spPr>
      </p:sp>
      <p:sp>
        <p:nvSpPr>
          <p:cNvPr id="708" name="Google Shape;708;g2415699e66f_0_855"/>
          <p:cNvSpPr/>
          <p:nvPr>
            <p:ph idx="5" type="pic"/>
          </p:nvPr>
        </p:nvSpPr>
        <p:spPr>
          <a:xfrm>
            <a:off x="421200" y="3470119"/>
            <a:ext cx="5614800" cy="29478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Slide 4">
  <p:cSld name="Four Image Slide 4">
    <p:bg>
      <p:bgPr>
        <a:solidFill>
          <a:schemeClr val="dk1"/>
        </a:solidFill>
      </p:bgPr>
    </p:bg>
    <p:spTree>
      <p:nvGrpSpPr>
        <p:cNvPr id="709" name="Shape 709"/>
        <p:cNvGrpSpPr/>
        <p:nvPr/>
      </p:nvGrpSpPr>
      <p:grpSpPr>
        <a:xfrm>
          <a:off x="0" y="0"/>
          <a:ext cx="0" cy="0"/>
          <a:chOff x="0" y="0"/>
          <a:chExt cx="0" cy="0"/>
        </a:xfrm>
      </p:grpSpPr>
      <p:sp>
        <p:nvSpPr>
          <p:cNvPr id="710" name="Google Shape;710;g2415699e66f_0_860"/>
          <p:cNvSpPr/>
          <p:nvPr/>
        </p:nvSpPr>
        <p:spPr>
          <a:xfrm>
            <a:off x="421200" y="393398"/>
            <a:ext cx="11347800" cy="6071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711" name="Google Shape;711;g2415699e66f_0_860"/>
          <p:cNvSpPr/>
          <p:nvPr>
            <p:ph idx="2" type="pic"/>
          </p:nvPr>
        </p:nvSpPr>
        <p:spPr>
          <a:xfrm>
            <a:off x="7789565" y="1231597"/>
            <a:ext cx="3141300" cy="2120100"/>
          </a:xfrm>
          <a:prstGeom prst="rect">
            <a:avLst/>
          </a:prstGeom>
          <a:solidFill>
            <a:schemeClr val="accent1"/>
          </a:solidFill>
          <a:ln>
            <a:noFill/>
          </a:ln>
        </p:spPr>
      </p:sp>
      <p:sp>
        <p:nvSpPr>
          <p:cNvPr id="712" name="Google Shape;712;g2415699e66f_0_860"/>
          <p:cNvSpPr/>
          <p:nvPr/>
        </p:nvSpPr>
        <p:spPr>
          <a:xfrm>
            <a:off x="1259399" y="1231598"/>
            <a:ext cx="3145200" cy="2137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713" name="Google Shape;713;g2415699e66f_0_860"/>
          <p:cNvSpPr/>
          <p:nvPr/>
        </p:nvSpPr>
        <p:spPr>
          <a:xfrm>
            <a:off x="7789565" y="3488974"/>
            <a:ext cx="3145200" cy="2137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714" name="Google Shape;714;g2415699e66f_0_860"/>
          <p:cNvSpPr/>
          <p:nvPr>
            <p:ph idx="3" type="pic"/>
          </p:nvPr>
        </p:nvSpPr>
        <p:spPr>
          <a:xfrm>
            <a:off x="1259399" y="3506387"/>
            <a:ext cx="3141300" cy="2120100"/>
          </a:xfrm>
          <a:prstGeom prst="rect">
            <a:avLst/>
          </a:prstGeom>
          <a:solidFill>
            <a:schemeClr val="accent1"/>
          </a:solidFill>
          <a:ln>
            <a:noFill/>
          </a:ln>
        </p:spPr>
      </p:sp>
      <p:sp>
        <p:nvSpPr>
          <p:cNvPr id="715" name="Google Shape;715;g2415699e66f_0_860"/>
          <p:cNvSpPr/>
          <p:nvPr>
            <p:ph idx="4" type="pic"/>
          </p:nvPr>
        </p:nvSpPr>
        <p:spPr>
          <a:xfrm>
            <a:off x="4525394" y="1231597"/>
            <a:ext cx="3141300" cy="2120100"/>
          </a:xfrm>
          <a:prstGeom prst="rect">
            <a:avLst/>
          </a:prstGeom>
          <a:solidFill>
            <a:schemeClr val="accent1"/>
          </a:solidFill>
          <a:ln>
            <a:noFill/>
          </a:ln>
        </p:spPr>
      </p:sp>
      <p:sp>
        <p:nvSpPr>
          <p:cNvPr id="716" name="Google Shape;716;g2415699e66f_0_860"/>
          <p:cNvSpPr/>
          <p:nvPr>
            <p:ph idx="5" type="pic"/>
          </p:nvPr>
        </p:nvSpPr>
        <p:spPr>
          <a:xfrm>
            <a:off x="4525394" y="3506387"/>
            <a:ext cx="3141300" cy="2120100"/>
          </a:xfrm>
          <a:prstGeom prst="rect">
            <a:avLst/>
          </a:prstGeom>
          <a:solidFill>
            <a:schemeClr val="accent1"/>
          </a:solidFill>
          <a:ln>
            <a:noFill/>
          </a:ln>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1">
  <p:cSld name="Image Gallery 1">
    <p:spTree>
      <p:nvGrpSpPr>
        <p:cNvPr id="717" name="Shape 717"/>
        <p:cNvGrpSpPr/>
        <p:nvPr/>
      </p:nvGrpSpPr>
      <p:grpSpPr>
        <a:xfrm>
          <a:off x="0" y="0"/>
          <a:ext cx="0" cy="0"/>
          <a:chOff x="0" y="0"/>
          <a:chExt cx="0" cy="0"/>
        </a:xfrm>
      </p:grpSpPr>
      <p:sp>
        <p:nvSpPr>
          <p:cNvPr id="718" name="Google Shape;718;g2415699e66f_0_868"/>
          <p:cNvSpPr/>
          <p:nvPr>
            <p:ph idx="2" type="pic"/>
          </p:nvPr>
        </p:nvSpPr>
        <p:spPr>
          <a:xfrm>
            <a:off x="838201" y="838199"/>
            <a:ext cx="2562600" cy="2517300"/>
          </a:xfrm>
          <a:prstGeom prst="rect">
            <a:avLst/>
          </a:prstGeom>
          <a:solidFill>
            <a:schemeClr val="accent1"/>
          </a:solidFill>
          <a:ln>
            <a:noFill/>
          </a:ln>
        </p:spPr>
      </p:sp>
      <p:sp>
        <p:nvSpPr>
          <p:cNvPr id="719" name="Google Shape;719;g2415699e66f_0_868"/>
          <p:cNvSpPr/>
          <p:nvPr>
            <p:ph idx="3" type="pic"/>
          </p:nvPr>
        </p:nvSpPr>
        <p:spPr>
          <a:xfrm>
            <a:off x="3520724" y="838203"/>
            <a:ext cx="2562600" cy="1253100"/>
          </a:xfrm>
          <a:prstGeom prst="rect">
            <a:avLst/>
          </a:prstGeom>
          <a:solidFill>
            <a:schemeClr val="accent1"/>
          </a:solidFill>
          <a:ln>
            <a:noFill/>
          </a:ln>
        </p:spPr>
      </p:sp>
      <p:sp>
        <p:nvSpPr>
          <p:cNvPr id="720" name="Google Shape;720;g2415699e66f_0_868"/>
          <p:cNvSpPr/>
          <p:nvPr>
            <p:ph idx="4" type="pic"/>
          </p:nvPr>
        </p:nvSpPr>
        <p:spPr>
          <a:xfrm>
            <a:off x="6203247" y="838199"/>
            <a:ext cx="2562600" cy="2517300"/>
          </a:xfrm>
          <a:prstGeom prst="rect">
            <a:avLst/>
          </a:prstGeom>
          <a:solidFill>
            <a:schemeClr val="accent1"/>
          </a:solidFill>
          <a:ln>
            <a:noFill/>
          </a:ln>
        </p:spPr>
      </p:sp>
      <p:sp>
        <p:nvSpPr>
          <p:cNvPr id="721" name="Google Shape;721;g2415699e66f_0_868"/>
          <p:cNvSpPr/>
          <p:nvPr>
            <p:ph idx="5" type="pic"/>
          </p:nvPr>
        </p:nvSpPr>
        <p:spPr>
          <a:xfrm>
            <a:off x="10179760" y="838199"/>
            <a:ext cx="1173900" cy="2517300"/>
          </a:xfrm>
          <a:prstGeom prst="rect">
            <a:avLst/>
          </a:prstGeom>
          <a:solidFill>
            <a:schemeClr val="accent1"/>
          </a:solidFill>
          <a:ln>
            <a:noFill/>
          </a:ln>
        </p:spPr>
      </p:sp>
      <p:sp>
        <p:nvSpPr>
          <p:cNvPr id="722" name="Google Shape;722;g2415699e66f_0_868"/>
          <p:cNvSpPr/>
          <p:nvPr>
            <p:ph idx="6" type="pic"/>
          </p:nvPr>
        </p:nvSpPr>
        <p:spPr>
          <a:xfrm>
            <a:off x="8885770" y="838199"/>
            <a:ext cx="1173900" cy="2517300"/>
          </a:xfrm>
          <a:prstGeom prst="rect">
            <a:avLst/>
          </a:prstGeom>
          <a:solidFill>
            <a:schemeClr val="accent1"/>
          </a:solidFill>
          <a:ln>
            <a:noFill/>
          </a:ln>
        </p:spPr>
      </p:sp>
      <p:sp>
        <p:nvSpPr>
          <p:cNvPr id="723" name="Google Shape;723;g2415699e66f_0_868"/>
          <p:cNvSpPr/>
          <p:nvPr>
            <p:ph idx="7" type="pic"/>
          </p:nvPr>
        </p:nvSpPr>
        <p:spPr>
          <a:xfrm>
            <a:off x="838201" y="3475569"/>
            <a:ext cx="2562600" cy="2544300"/>
          </a:xfrm>
          <a:prstGeom prst="rect">
            <a:avLst/>
          </a:prstGeom>
          <a:solidFill>
            <a:schemeClr val="accent1"/>
          </a:solidFill>
          <a:ln>
            <a:noFill/>
          </a:ln>
        </p:spPr>
      </p:sp>
      <p:sp>
        <p:nvSpPr>
          <p:cNvPr id="724" name="Google Shape;724;g2415699e66f_0_868"/>
          <p:cNvSpPr/>
          <p:nvPr>
            <p:ph idx="8" type="pic"/>
          </p:nvPr>
        </p:nvSpPr>
        <p:spPr>
          <a:xfrm>
            <a:off x="3520724" y="2211213"/>
            <a:ext cx="2562600" cy="3808500"/>
          </a:xfrm>
          <a:prstGeom prst="rect">
            <a:avLst/>
          </a:prstGeom>
          <a:solidFill>
            <a:schemeClr val="accent1"/>
          </a:solidFill>
          <a:ln>
            <a:noFill/>
          </a:ln>
        </p:spPr>
      </p:sp>
      <p:sp>
        <p:nvSpPr>
          <p:cNvPr id="725" name="Google Shape;725;g2415699e66f_0_868"/>
          <p:cNvSpPr/>
          <p:nvPr>
            <p:ph idx="9" type="pic"/>
          </p:nvPr>
        </p:nvSpPr>
        <p:spPr>
          <a:xfrm>
            <a:off x="6203245" y="3475569"/>
            <a:ext cx="5150700" cy="25443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2">
  <p:cSld name="Image Gallery 2">
    <p:bg>
      <p:bgPr>
        <a:solidFill>
          <a:schemeClr val="dk1"/>
        </a:solidFill>
      </p:bgPr>
    </p:bg>
    <p:spTree>
      <p:nvGrpSpPr>
        <p:cNvPr id="726" name="Shape 726"/>
        <p:cNvGrpSpPr/>
        <p:nvPr/>
      </p:nvGrpSpPr>
      <p:grpSpPr>
        <a:xfrm>
          <a:off x="0" y="0"/>
          <a:ext cx="0" cy="0"/>
          <a:chOff x="0" y="0"/>
          <a:chExt cx="0" cy="0"/>
        </a:xfrm>
      </p:grpSpPr>
      <p:sp>
        <p:nvSpPr>
          <p:cNvPr id="727" name="Google Shape;727;g2415699e66f_0_877"/>
          <p:cNvSpPr/>
          <p:nvPr/>
        </p:nvSpPr>
        <p:spPr>
          <a:xfrm flipH="1">
            <a:off x="417002" y="417002"/>
            <a:ext cx="11358000" cy="602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728" name="Google Shape;728;g2415699e66f_0_877"/>
          <p:cNvSpPr/>
          <p:nvPr>
            <p:ph idx="2" type="pic"/>
          </p:nvPr>
        </p:nvSpPr>
        <p:spPr>
          <a:xfrm>
            <a:off x="7930201" y="2606404"/>
            <a:ext cx="3423600" cy="3413400"/>
          </a:xfrm>
          <a:prstGeom prst="rect">
            <a:avLst/>
          </a:prstGeom>
          <a:solidFill>
            <a:schemeClr val="accent1"/>
          </a:solidFill>
          <a:ln>
            <a:noFill/>
          </a:ln>
        </p:spPr>
      </p:sp>
      <p:sp>
        <p:nvSpPr>
          <p:cNvPr id="729" name="Google Shape;729;g2415699e66f_0_877"/>
          <p:cNvSpPr/>
          <p:nvPr>
            <p:ph idx="3" type="pic"/>
          </p:nvPr>
        </p:nvSpPr>
        <p:spPr>
          <a:xfrm>
            <a:off x="838201" y="838202"/>
            <a:ext cx="3423600" cy="3413400"/>
          </a:xfrm>
          <a:prstGeom prst="rect">
            <a:avLst/>
          </a:prstGeom>
          <a:solidFill>
            <a:schemeClr val="accent1"/>
          </a:solidFill>
          <a:ln>
            <a:noFill/>
          </a:ln>
        </p:spPr>
      </p:sp>
      <p:sp>
        <p:nvSpPr>
          <p:cNvPr id="730" name="Google Shape;730;g2415699e66f_0_877"/>
          <p:cNvSpPr/>
          <p:nvPr>
            <p:ph idx="4" type="pic"/>
          </p:nvPr>
        </p:nvSpPr>
        <p:spPr>
          <a:xfrm>
            <a:off x="838201" y="4374601"/>
            <a:ext cx="3423600" cy="1645200"/>
          </a:xfrm>
          <a:prstGeom prst="rect">
            <a:avLst/>
          </a:prstGeom>
          <a:solidFill>
            <a:schemeClr val="accent1"/>
          </a:solidFill>
          <a:ln>
            <a:noFill/>
          </a:ln>
        </p:spPr>
      </p:sp>
      <p:sp>
        <p:nvSpPr>
          <p:cNvPr id="731" name="Google Shape;731;g2415699e66f_0_877"/>
          <p:cNvSpPr/>
          <p:nvPr>
            <p:ph idx="5" type="pic"/>
          </p:nvPr>
        </p:nvSpPr>
        <p:spPr>
          <a:xfrm>
            <a:off x="4384201" y="838199"/>
            <a:ext cx="3423600" cy="1645200"/>
          </a:xfrm>
          <a:prstGeom prst="rect">
            <a:avLst/>
          </a:prstGeom>
          <a:solidFill>
            <a:schemeClr val="accent1"/>
          </a:solidFill>
          <a:ln>
            <a:noFill/>
          </a:ln>
        </p:spPr>
      </p:sp>
      <p:sp>
        <p:nvSpPr>
          <p:cNvPr id="732" name="Google Shape;732;g2415699e66f_0_877"/>
          <p:cNvSpPr/>
          <p:nvPr>
            <p:ph idx="6" type="pic"/>
          </p:nvPr>
        </p:nvSpPr>
        <p:spPr>
          <a:xfrm>
            <a:off x="7930201" y="838199"/>
            <a:ext cx="3423600" cy="1645200"/>
          </a:xfrm>
          <a:prstGeom prst="rect">
            <a:avLst/>
          </a:prstGeom>
          <a:solidFill>
            <a:schemeClr val="accent1"/>
          </a:solidFill>
          <a:ln>
            <a:noFill/>
          </a:ln>
        </p:spPr>
      </p:sp>
      <p:sp>
        <p:nvSpPr>
          <p:cNvPr id="733" name="Google Shape;733;g2415699e66f_0_877"/>
          <p:cNvSpPr/>
          <p:nvPr>
            <p:ph idx="7" type="pic"/>
          </p:nvPr>
        </p:nvSpPr>
        <p:spPr>
          <a:xfrm>
            <a:off x="4384201" y="2606400"/>
            <a:ext cx="3423600" cy="1645200"/>
          </a:xfrm>
          <a:prstGeom prst="rect">
            <a:avLst/>
          </a:prstGeom>
          <a:solidFill>
            <a:schemeClr val="accent1"/>
          </a:solidFill>
          <a:ln>
            <a:noFill/>
          </a:ln>
        </p:spPr>
      </p:sp>
      <p:sp>
        <p:nvSpPr>
          <p:cNvPr id="734" name="Google Shape;734;g2415699e66f_0_877"/>
          <p:cNvSpPr/>
          <p:nvPr>
            <p:ph idx="8" type="pic"/>
          </p:nvPr>
        </p:nvSpPr>
        <p:spPr>
          <a:xfrm>
            <a:off x="4384201" y="4374601"/>
            <a:ext cx="3423600" cy="16452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 Numbers 1">
  <p:cSld name="Stats / Numbers 1">
    <p:bg>
      <p:bgPr>
        <a:solidFill>
          <a:schemeClr val="dk1"/>
        </a:solidFill>
      </p:bgPr>
    </p:bg>
    <p:spTree>
      <p:nvGrpSpPr>
        <p:cNvPr id="58" name="Shape 58"/>
        <p:cNvGrpSpPr/>
        <p:nvPr/>
      </p:nvGrpSpPr>
      <p:grpSpPr>
        <a:xfrm>
          <a:off x="0" y="0"/>
          <a:ext cx="0" cy="0"/>
          <a:chOff x="0" y="0"/>
          <a:chExt cx="0" cy="0"/>
        </a:xfrm>
      </p:grpSpPr>
      <p:sp>
        <p:nvSpPr>
          <p:cNvPr id="59" name="Google Shape;59;p57"/>
          <p:cNvSpPr/>
          <p:nvPr/>
        </p:nvSpPr>
        <p:spPr>
          <a:xfrm>
            <a:off x="838201" y="2808848"/>
            <a:ext cx="2946401" cy="2944800"/>
          </a:xfrm>
          <a:prstGeom prst="rect">
            <a:avLst/>
          </a:prstGeom>
          <a:no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60" name="Google Shape;60;p57"/>
          <p:cNvSpPr/>
          <p:nvPr/>
        </p:nvSpPr>
        <p:spPr>
          <a:xfrm>
            <a:off x="4622802" y="2808848"/>
            <a:ext cx="2946401" cy="2944800"/>
          </a:xfrm>
          <a:prstGeom prst="rect">
            <a:avLst/>
          </a:prstGeom>
          <a:no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61" name="Google Shape;61;p57"/>
          <p:cNvSpPr/>
          <p:nvPr/>
        </p:nvSpPr>
        <p:spPr>
          <a:xfrm>
            <a:off x="8407401" y="2808848"/>
            <a:ext cx="2946401" cy="2944800"/>
          </a:xfrm>
          <a:prstGeom prst="rect">
            <a:avLst/>
          </a:prstGeom>
          <a:noFill/>
          <a:ln cap="flat" cmpd="sng" w="635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62" name="Google Shape;62;p57"/>
          <p:cNvCxnSpPr/>
          <p:nvPr/>
        </p:nvCxnSpPr>
        <p:spPr>
          <a:xfrm rot="10800000">
            <a:off x="838201" y="834797"/>
            <a:ext cx="10515600" cy="0"/>
          </a:xfrm>
          <a:prstGeom prst="straightConnector1">
            <a:avLst/>
          </a:prstGeom>
          <a:noFill/>
          <a:ln cap="flat" cmpd="sng" w="63500">
            <a:solidFill>
              <a:schemeClr val="lt1"/>
            </a:solidFill>
            <a:prstDash val="solid"/>
            <a:miter lim="800000"/>
            <a:headEnd len="sm" w="sm" type="none"/>
            <a:tailEnd len="sm" w="sm" type="none"/>
          </a:ln>
        </p:spPr>
      </p:cxn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4">
  <p:cSld name="Image Gallery 4">
    <p:bg>
      <p:bgPr>
        <a:solidFill>
          <a:schemeClr val="dk1"/>
        </a:solidFill>
      </p:bgPr>
    </p:bg>
    <p:spTree>
      <p:nvGrpSpPr>
        <p:cNvPr id="735" name="Shape 735"/>
        <p:cNvGrpSpPr/>
        <p:nvPr/>
      </p:nvGrpSpPr>
      <p:grpSpPr>
        <a:xfrm>
          <a:off x="0" y="0"/>
          <a:ext cx="0" cy="0"/>
          <a:chOff x="0" y="0"/>
          <a:chExt cx="0" cy="0"/>
        </a:xfrm>
      </p:grpSpPr>
      <p:sp>
        <p:nvSpPr>
          <p:cNvPr id="736" name="Google Shape;736;g2415699e66f_0_886"/>
          <p:cNvSpPr/>
          <p:nvPr/>
        </p:nvSpPr>
        <p:spPr>
          <a:xfrm flipH="1">
            <a:off x="838201" y="4"/>
            <a:ext cx="10515600" cy="6019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737" name="Google Shape;737;g2415699e66f_0_886"/>
          <p:cNvSpPr/>
          <p:nvPr/>
        </p:nvSpPr>
        <p:spPr>
          <a:xfrm>
            <a:off x="3567289" y="1422761"/>
            <a:ext cx="5057400" cy="3174300"/>
          </a:xfrm>
          <a:prstGeom prst="frame">
            <a:avLst>
              <a:gd fmla="val 12500" name="adj1"/>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dk1"/>
              </a:solidFill>
              <a:latin typeface="Arial"/>
              <a:ea typeface="Arial"/>
              <a:cs typeface="Arial"/>
              <a:sym typeface="Arial"/>
            </a:endParaRPr>
          </a:p>
        </p:txBody>
      </p:sp>
      <p:sp>
        <p:nvSpPr>
          <p:cNvPr id="738" name="Google Shape;738;g2415699e66f_0_886"/>
          <p:cNvSpPr/>
          <p:nvPr>
            <p:ph idx="2" type="pic"/>
          </p:nvPr>
        </p:nvSpPr>
        <p:spPr>
          <a:xfrm>
            <a:off x="6306602" y="3220504"/>
            <a:ext cx="4209000" cy="1961100"/>
          </a:xfrm>
          <a:prstGeom prst="rect">
            <a:avLst/>
          </a:prstGeom>
          <a:solidFill>
            <a:schemeClr val="accent1"/>
          </a:solidFill>
          <a:ln>
            <a:noFill/>
          </a:ln>
        </p:spPr>
      </p:sp>
      <p:sp>
        <p:nvSpPr>
          <p:cNvPr id="739" name="Google Shape;739;g2415699e66f_0_886"/>
          <p:cNvSpPr/>
          <p:nvPr>
            <p:ph idx="3" type="pic"/>
          </p:nvPr>
        </p:nvSpPr>
        <p:spPr>
          <a:xfrm>
            <a:off x="1676399" y="3220500"/>
            <a:ext cx="4209000" cy="1961100"/>
          </a:xfrm>
          <a:prstGeom prst="rect">
            <a:avLst/>
          </a:prstGeom>
          <a:solidFill>
            <a:schemeClr val="accent1"/>
          </a:solidFill>
          <a:ln>
            <a:noFill/>
          </a:ln>
        </p:spPr>
      </p:sp>
      <p:sp>
        <p:nvSpPr>
          <p:cNvPr id="740" name="Google Shape;740;g2415699e66f_0_886"/>
          <p:cNvSpPr/>
          <p:nvPr>
            <p:ph idx="4" type="pic"/>
          </p:nvPr>
        </p:nvSpPr>
        <p:spPr>
          <a:xfrm>
            <a:off x="6306602" y="838200"/>
            <a:ext cx="4209000" cy="1961100"/>
          </a:xfrm>
          <a:prstGeom prst="rect">
            <a:avLst/>
          </a:prstGeom>
          <a:solidFill>
            <a:schemeClr val="accent1"/>
          </a:solidFill>
          <a:ln>
            <a:noFill/>
          </a:ln>
        </p:spPr>
      </p:sp>
      <p:sp>
        <p:nvSpPr>
          <p:cNvPr id="741" name="Google Shape;741;g2415699e66f_0_886"/>
          <p:cNvSpPr/>
          <p:nvPr>
            <p:ph idx="5" type="pic"/>
          </p:nvPr>
        </p:nvSpPr>
        <p:spPr>
          <a:xfrm>
            <a:off x="1676399" y="838200"/>
            <a:ext cx="4209000" cy="19611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1">
  <p:cSld name="Portfolio 1">
    <p:spTree>
      <p:nvGrpSpPr>
        <p:cNvPr id="742" name="Shape 742"/>
        <p:cNvGrpSpPr/>
        <p:nvPr/>
      </p:nvGrpSpPr>
      <p:grpSpPr>
        <a:xfrm>
          <a:off x="0" y="0"/>
          <a:ext cx="0" cy="0"/>
          <a:chOff x="0" y="0"/>
          <a:chExt cx="0" cy="0"/>
        </a:xfrm>
      </p:grpSpPr>
      <p:sp>
        <p:nvSpPr>
          <p:cNvPr id="743" name="Google Shape;743;g2415699e66f_0_893"/>
          <p:cNvSpPr/>
          <p:nvPr/>
        </p:nvSpPr>
        <p:spPr>
          <a:xfrm flipH="1">
            <a:off x="0" y="2452786"/>
            <a:ext cx="1980000" cy="19332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744" name="Google Shape;744;g2415699e66f_0_893"/>
          <p:cNvSpPr/>
          <p:nvPr>
            <p:ph idx="2" type="pic"/>
          </p:nvPr>
        </p:nvSpPr>
        <p:spPr>
          <a:xfrm>
            <a:off x="0" y="4"/>
            <a:ext cx="1980000" cy="2388000"/>
          </a:xfrm>
          <a:prstGeom prst="rect">
            <a:avLst/>
          </a:prstGeom>
          <a:solidFill>
            <a:schemeClr val="accent1"/>
          </a:solidFill>
          <a:ln>
            <a:noFill/>
          </a:ln>
        </p:spPr>
      </p:sp>
      <p:sp>
        <p:nvSpPr>
          <p:cNvPr id="745" name="Google Shape;745;g2415699e66f_0_893"/>
          <p:cNvSpPr/>
          <p:nvPr>
            <p:ph idx="3" type="pic"/>
          </p:nvPr>
        </p:nvSpPr>
        <p:spPr>
          <a:xfrm>
            <a:off x="0" y="4450918"/>
            <a:ext cx="1980000" cy="2407200"/>
          </a:xfrm>
          <a:prstGeom prst="rect">
            <a:avLst/>
          </a:prstGeom>
          <a:solidFill>
            <a:schemeClr val="accent1"/>
          </a:solidFill>
          <a:ln>
            <a:noFill/>
          </a:ln>
        </p:spPr>
      </p:sp>
      <p:sp>
        <p:nvSpPr>
          <p:cNvPr id="746" name="Google Shape;746;g2415699e66f_0_893"/>
          <p:cNvSpPr/>
          <p:nvPr>
            <p:ph idx="4" type="pic"/>
          </p:nvPr>
        </p:nvSpPr>
        <p:spPr>
          <a:xfrm>
            <a:off x="6127200" y="-1"/>
            <a:ext cx="4024800" cy="4024800"/>
          </a:xfrm>
          <a:prstGeom prst="rect">
            <a:avLst/>
          </a:prstGeom>
          <a:solidFill>
            <a:schemeClr val="accent1"/>
          </a:solidFill>
          <a:ln>
            <a:noFill/>
          </a:ln>
        </p:spPr>
      </p:sp>
      <p:sp>
        <p:nvSpPr>
          <p:cNvPr id="747" name="Google Shape;747;g2415699e66f_0_893"/>
          <p:cNvSpPr/>
          <p:nvPr>
            <p:ph idx="5" type="pic"/>
          </p:nvPr>
        </p:nvSpPr>
        <p:spPr>
          <a:xfrm>
            <a:off x="6127200" y="4089603"/>
            <a:ext cx="4024800" cy="2768400"/>
          </a:xfrm>
          <a:prstGeom prst="rect">
            <a:avLst/>
          </a:prstGeom>
          <a:solidFill>
            <a:schemeClr val="accent1"/>
          </a:solidFill>
          <a:ln>
            <a:noFill/>
          </a:ln>
        </p:spPr>
      </p:sp>
      <p:sp>
        <p:nvSpPr>
          <p:cNvPr id="748" name="Google Shape;748;g2415699e66f_0_893"/>
          <p:cNvSpPr/>
          <p:nvPr>
            <p:ph idx="6" type="pic"/>
          </p:nvPr>
        </p:nvSpPr>
        <p:spPr>
          <a:xfrm>
            <a:off x="10212000" y="1978579"/>
            <a:ext cx="1980000" cy="4879500"/>
          </a:xfrm>
          <a:prstGeom prst="rect">
            <a:avLst/>
          </a:prstGeom>
          <a:solidFill>
            <a:schemeClr val="accent1"/>
          </a:solidFill>
          <a:ln>
            <a:noFill/>
          </a:ln>
        </p:spPr>
      </p:sp>
      <p:sp>
        <p:nvSpPr>
          <p:cNvPr id="749" name="Google Shape;749;g2415699e66f_0_893"/>
          <p:cNvSpPr/>
          <p:nvPr/>
        </p:nvSpPr>
        <p:spPr>
          <a:xfrm flipH="1">
            <a:off x="2042400" y="-1"/>
            <a:ext cx="4022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750" name="Google Shape;750;g2415699e66f_0_893"/>
          <p:cNvSpPr/>
          <p:nvPr/>
        </p:nvSpPr>
        <p:spPr>
          <a:xfrm flipH="1">
            <a:off x="10212000" y="4"/>
            <a:ext cx="1980000" cy="19332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2">
  <p:cSld name="Portfolio 2">
    <p:spTree>
      <p:nvGrpSpPr>
        <p:cNvPr id="751" name="Shape 751"/>
        <p:cNvGrpSpPr/>
        <p:nvPr/>
      </p:nvGrpSpPr>
      <p:grpSpPr>
        <a:xfrm>
          <a:off x="0" y="0"/>
          <a:ext cx="0" cy="0"/>
          <a:chOff x="0" y="0"/>
          <a:chExt cx="0" cy="0"/>
        </a:xfrm>
      </p:grpSpPr>
      <p:sp>
        <p:nvSpPr>
          <p:cNvPr id="752" name="Google Shape;752;g2415699e66f_0_902"/>
          <p:cNvSpPr/>
          <p:nvPr/>
        </p:nvSpPr>
        <p:spPr>
          <a:xfrm flipH="1">
            <a:off x="5443504" y="-1"/>
            <a:ext cx="3960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753" name="Google Shape;753;g2415699e66f_0_902"/>
          <p:cNvSpPr/>
          <p:nvPr>
            <p:ph idx="2" type="pic"/>
          </p:nvPr>
        </p:nvSpPr>
        <p:spPr>
          <a:xfrm>
            <a:off x="4332905" y="-2"/>
            <a:ext cx="2880000" cy="1488900"/>
          </a:xfrm>
          <a:prstGeom prst="rect">
            <a:avLst/>
          </a:prstGeom>
          <a:solidFill>
            <a:schemeClr val="accent1"/>
          </a:solidFill>
          <a:ln>
            <a:noFill/>
          </a:ln>
        </p:spPr>
      </p:sp>
      <p:sp>
        <p:nvSpPr>
          <p:cNvPr id="754" name="Google Shape;754;g2415699e66f_0_902"/>
          <p:cNvSpPr/>
          <p:nvPr>
            <p:ph idx="3" type="pic"/>
          </p:nvPr>
        </p:nvSpPr>
        <p:spPr>
          <a:xfrm>
            <a:off x="4332905" y="4856400"/>
            <a:ext cx="2880000" cy="2001600"/>
          </a:xfrm>
          <a:prstGeom prst="rect">
            <a:avLst/>
          </a:prstGeom>
          <a:solidFill>
            <a:schemeClr val="accent1"/>
          </a:solidFill>
          <a:ln>
            <a:noFill/>
          </a:ln>
        </p:spPr>
      </p:sp>
      <p:sp>
        <p:nvSpPr>
          <p:cNvPr id="755" name="Google Shape;755;g2415699e66f_0_902"/>
          <p:cNvSpPr/>
          <p:nvPr>
            <p:ph idx="4" type="pic"/>
          </p:nvPr>
        </p:nvSpPr>
        <p:spPr>
          <a:xfrm>
            <a:off x="4332905" y="1921958"/>
            <a:ext cx="2880000" cy="2501400"/>
          </a:xfrm>
          <a:prstGeom prst="rect">
            <a:avLst/>
          </a:prstGeom>
          <a:solidFill>
            <a:schemeClr val="accent1"/>
          </a:solidFill>
          <a:ln>
            <a:noFill/>
          </a:ln>
        </p:spPr>
      </p:sp>
      <p:sp>
        <p:nvSpPr>
          <p:cNvPr id="756" name="Google Shape;756;g2415699e66f_0_902"/>
          <p:cNvSpPr/>
          <p:nvPr>
            <p:ph idx="5" type="pic"/>
          </p:nvPr>
        </p:nvSpPr>
        <p:spPr>
          <a:xfrm>
            <a:off x="7634105" y="-2"/>
            <a:ext cx="2880000" cy="2501400"/>
          </a:xfrm>
          <a:prstGeom prst="rect">
            <a:avLst/>
          </a:prstGeom>
          <a:solidFill>
            <a:schemeClr val="accent1"/>
          </a:solidFill>
          <a:ln>
            <a:noFill/>
          </a:ln>
        </p:spPr>
      </p:sp>
      <p:sp>
        <p:nvSpPr>
          <p:cNvPr id="757" name="Google Shape;757;g2415699e66f_0_902"/>
          <p:cNvSpPr/>
          <p:nvPr>
            <p:ph idx="6" type="pic"/>
          </p:nvPr>
        </p:nvSpPr>
        <p:spPr>
          <a:xfrm>
            <a:off x="7634105" y="5361732"/>
            <a:ext cx="2880000" cy="1488900"/>
          </a:xfrm>
          <a:prstGeom prst="rect">
            <a:avLst/>
          </a:prstGeom>
          <a:solidFill>
            <a:schemeClr val="accent1"/>
          </a:solidFill>
          <a:ln>
            <a:noFill/>
          </a:ln>
        </p:spPr>
      </p:sp>
      <p:sp>
        <p:nvSpPr>
          <p:cNvPr id="758" name="Google Shape;758;g2415699e66f_0_902"/>
          <p:cNvSpPr/>
          <p:nvPr>
            <p:ph idx="7" type="pic"/>
          </p:nvPr>
        </p:nvSpPr>
        <p:spPr>
          <a:xfrm>
            <a:off x="7634105" y="2930757"/>
            <a:ext cx="2880000" cy="20016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 4">
  <p:cSld name="Project Detail 4">
    <p:bg>
      <p:bgPr>
        <a:solidFill>
          <a:schemeClr val="dk1"/>
        </a:solidFill>
      </p:bgPr>
    </p:bg>
    <p:spTree>
      <p:nvGrpSpPr>
        <p:cNvPr id="759" name="Shape 759"/>
        <p:cNvGrpSpPr/>
        <p:nvPr/>
      </p:nvGrpSpPr>
      <p:grpSpPr>
        <a:xfrm>
          <a:off x="0" y="0"/>
          <a:ext cx="0" cy="0"/>
          <a:chOff x="0" y="0"/>
          <a:chExt cx="0" cy="0"/>
        </a:xfrm>
      </p:grpSpPr>
      <p:sp>
        <p:nvSpPr>
          <p:cNvPr id="760" name="Google Shape;760;g2415699e66f_0_910"/>
          <p:cNvSpPr/>
          <p:nvPr>
            <p:ph idx="2" type="pic"/>
          </p:nvPr>
        </p:nvSpPr>
        <p:spPr>
          <a:xfrm>
            <a:off x="5408818" y="1"/>
            <a:ext cx="3304800" cy="4347600"/>
          </a:xfrm>
          <a:prstGeom prst="rect">
            <a:avLst/>
          </a:prstGeom>
          <a:solidFill>
            <a:schemeClr val="accent1"/>
          </a:solidFill>
          <a:ln>
            <a:noFill/>
          </a:ln>
        </p:spPr>
      </p:sp>
      <p:sp>
        <p:nvSpPr>
          <p:cNvPr id="761" name="Google Shape;761;g2415699e66f_0_910"/>
          <p:cNvSpPr/>
          <p:nvPr>
            <p:ph idx="3" type="pic"/>
          </p:nvPr>
        </p:nvSpPr>
        <p:spPr>
          <a:xfrm>
            <a:off x="8887200" y="2510344"/>
            <a:ext cx="3304800" cy="4347600"/>
          </a:xfrm>
          <a:prstGeom prst="rect">
            <a:avLst/>
          </a:prstGeom>
          <a:solidFill>
            <a:schemeClr val="accent1"/>
          </a:solidFill>
          <a:ln>
            <a:noFill/>
          </a:ln>
        </p:spPr>
      </p:sp>
      <p:sp>
        <p:nvSpPr>
          <p:cNvPr id="762" name="Google Shape;762;g2415699e66f_0_910"/>
          <p:cNvSpPr/>
          <p:nvPr>
            <p:ph idx="4" type="pic"/>
          </p:nvPr>
        </p:nvSpPr>
        <p:spPr>
          <a:xfrm>
            <a:off x="5408818" y="4519615"/>
            <a:ext cx="3304800" cy="2338500"/>
          </a:xfrm>
          <a:prstGeom prst="rect">
            <a:avLst/>
          </a:prstGeom>
          <a:solidFill>
            <a:schemeClr val="accent1"/>
          </a:solidFill>
          <a:ln>
            <a:noFill/>
          </a:ln>
        </p:spPr>
      </p:sp>
      <p:sp>
        <p:nvSpPr>
          <p:cNvPr id="763" name="Google Shape;763;g2415699e66f_0_910"/>
          <p:cNvSpPr/>
          <p:nvPr>
            <p:ph idx="5" type="pic"/>
          </p:nvPr>
        </p:nvSpPr>
        <p:spPr>
          <a:xfrm>
            <a:off x="8887200" y="4"/>
            <a:ext cx="3304800" cy="2338500"/>
          </a:xfrm>
          <a:prstGeom prst="rect">
            <a:avLst/>
          </a:prstGeom>
          <a:solidFill>
            <a:schemeClr val="accent1"/>
          </a:solidFill>
          <a:ln>
            <a:noFill/>
          </a:ln>
        </p:spPr>
      </p:sp>
      <p:sp>
        <p:nvSpPr>
          <p:cNvPr id="764" name="Google Shape;764;g2415699e66f_0_910"/>
          <p:cNvSpPr txBox="1"/>
          <p:nvPr>
            <p:ph idx="12" type="sldNum"/>
          </p:nvPr>
        </p:nvSpPr>
        <p:spPr>
          <a:xfrm>
            <a:off x="8610601" y="6296400"/>
            <a:ext cx="2743200" cy="365100"/>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Price 1">
  <p:cSld name="Services Price 1">
    <p:spTree>
      <p:nvGrpSpPr>
        <p:cNvPr id="765" name="Shape 765"/>
        <p:cNvGrpSpPr/>
        <p:nvPr/>
      </p:nvGrpSpPr>
      <p:grpSpPr>
        <a:xfrm>
          <a:off x="0" y="0"/>
          <a:ext cx="0" cy="0"/>
          <a:chOff x="0" y="0"/>
          <a:chExt cx="0" cy="0"/>
        </a:xfrm>
      </p:grpSpPr>
      <p:sp>
        <p:nvSpPr>
          <p:cNvPr id="766" name="Google Shape;766;g2415699e66f_0_916"/>
          <p:cNvSpPr/>
          <p:nvPr/>
        </p:nvSpPr>
        <p:spPr>
          <a:xfrm>
            <a:off x="838198" y="1769223"/>
            <a:ext cx="2880000" cy="3319500"/>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7" name="Google Shape;767;g2415699e66f_0_916"/>
          <p:cNvSpPr/>
          <p:nvPr/>
        </p:nvSpPr>
        <p:spPr>
          <a:xfrm>
            <a:off x="4656001" y="1769223"/>
            <a:ext cx="2880000" cy="3319500"/>
          </a:xfrm>
          <a:prstGeom prst="rect">
            <a:avLst/>
          </a:prstGeom>
          <a:solidFill>
            <a:schemeClr val="dk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8" name="Google Shape;768;g2415699e66f_0_916"/>
          <p:cNvSpPr/>
          <p:nvPr/>
        </p:nvSpPr>
        <p:spPr>
          <a:xfrm>
            <a:off x="8473802" y="1769223"/>
            <a:ext cx="2880000" cy="3319500"/>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Price 2">
  <p:cSld name="Services Price 2">
    <p:spTree>
      <p:nvGrpSpPr>
        <p:cNvPr id="769" name="Shape 769"/>
        <p:cNvGrpSpPr/>
        <p:nvPr/>
      </p:nvGrpSpPr>
      <p:grpSpPr>
        <a:xfrm>
          <a:off x="0" y="0"/>
          <a:ext cx="0" cy="0"/>
          <a:chOff x="0" y="0"/>
          <a:chExt cx="0" cy="0"/>
        </a:xfrm>
      </p:grpSpPr>
      <p:sp>
        <p:nvSpPr>
          <p:cNvPr id="770" name="Google Shape;770;g2415699e66f_0_920"/>
          <p:cNvSpPr/>
          <p:nvPr/>
        </p:nvSpPr>
        <p:spPr>
          <a:xfrm>
            <a:off x="838199" y="1769223"/>
            <a:ext cx="2340000" cy="3319500"/>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1" name="Google Shape;771;g2415699e66f_0_920"/>
          <p:cNvSpPr/>
          <p:nvPr/>
        </p:nvSpPr>
        <p:spPr>
          <a:xfrm>
            <a:off x="9013799" y="1769223"/>
            <a:ext cx="2340000" cy="3319500"/>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2" name="Google Shape;772;g2415699e66f_0_920"/>
          <p:cNvSpPr/>
          <p:nvPr/>
        </p:nvSpPr>
        <p:spPr>
          <a:xfrm>
            <a:off x="3563399" y="1769223"/>
            <a:ext cx="2340000" cy="3319500"/>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3" name="Google Shape;773;g2415699e66f_0_920"/>
          <p:cNvSpPr/>
          <p:nvPr/>
        </p:nvSpPr>
        <p:spPr>
          <a:xfrm>
            <a:off x="6288599" y="1769223"/>
            <a:ext cx="2340000" cy="3319500"/>
          </a:xfrm>
          <a:prstGeom prst="rect">
            <a:avLst/>
          </a:prstGeom>
          <a:no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1">
  <p:cSld name="Timeline 1">
    <p:spTree>
      <p:nvGrpSpPr>
        <p:cNvPr id="774" name="Shape 774"/>
        <p:cNvGrpSpPr/>
        <p:nvPr/>
      </p:nvGrpSpPr>
      <p:grpSpPr>
        <a:xfrm>
          <a:off x="0" y="0"/>
          <a:ext cx="0" cy="0"/>
          <a:chOff x="0" y="0"/>
          <a:chExt cx="0" cy="0"/>
        </a:xfrm>
      </p:grpSpPr>
      <p:cxnSp>
        <p:nvCxnSpPr>
          <p:cNvPr id="775" name="Google Shape;775;g2415699e66f_0_925"/>
          <p:cNvCxnSpPr/>
          <p:nvPr/>
        </p:nvCxnSpPr>
        <p:spPr>
          <a:xfrm>
            <a:off x="6096000" y="3083999"/>
            <a:ext cx="0" cy="377400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2">
  <p:cSld name="Timeline 2">
    <p:spTree>
      <p:nvGrpSpPr>
        <p:cNvPr id="776" name="Shape 776"/>
        <p:cNvGrpSpPr/>
        <p:nvPr/>
      </p:nvGrpSpPr>
      <p:grpSpPr>
        <a:xfrm>
          <a:off x="0" y="0"/>
          <a:ext cx="0" cy="0"/>
          <a:chOff x="0" y="0"/>
          <a:chExt cx="0" cy="0"/>
        </a:xfrm>
      </p:grpSpPr>
      <p:cxnSp>
        <p:nvCxnSpPr>
          <p:cNvPr id="777" name="Google Shape;777;g2415699e66f_0_927"/>
          <p:cNvCxnSpPr/>
          <p:nvPr/>
        </p:nvCxnSpPr>
        <p:spPr>
          <a:xfrm>
            <a:off x="6096000" y="4"/>
            <a:ext cx="0" cy="685800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3">
  <p:cSld name="Timeline 3">
    <p:spTree>
      <p:nvGrpSpPr>
        <p:cNvPr id="778" name="Shape 778"/>
        <p:cNvGrpSpPr/>
        <p:nvPr/>
      </p:nvGrpSpPr>
      <p:grpSpPr>
        <a:xfrm>
          <a:off x="0" y="0"/>
          <a:ext cx="0" cy="0"/>
          <a:chOff x="0" y="0"/>
          <a:chExt cx="0" cy="0"/>
        </a:xfrm>
      </p:grpSpPr>
      <p:cxnSp>
        <p:nvCxnSpPr>
          <p:cNvPr id="779" name="Google Shape;779;g2415699e66f_0_929"/>
          <p:cNvCxnSpPr/>
          <p:nvPr/>
        </p:nvCxnSpPr>
        <p:spPr>
          <a:xfrm>
            <a:off x="6096000" y="4"/>
            <a:ext cx="0" cy="577050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1">
  <p:cSld name="Device Mockup 1">
    <p:spTree>
      <p:nvGrpSpPr>
        <p:cNvPr id="780" name="Shape 780"/>
        <p:cNvGrpSpPr/>
        <p:nvPr/>
      </p:nvGrpSpPr>
      <p:grpSpPr>
        <a:xfrm>
          <a:off x="0" y="0"/>
          <a:ext cx="0" cy="0"/>
          <a:chOff x="0" y="0"/>
          <a:chExt cx="0" cy="0"/>
        </a:xfrm>
      </p:grpSpPr>
      <p:sp>
        <p:nvSpPr>
          <p:cNvPr id="781" name="Google Shape;781;g2415699e66f_0_931"/>
          <p:cNvSpPr/>
          <p:nvPr/>
        </p:nvSpPr>
        <p:spPr>
          <a:xfrm>
            <a:off x="1" y="1"/>
            <a:ext cx="53136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782" name="Google Shape;782;g2415699e66f_0_931"/>
          <p:cNvCxnSpPr/>
          <p:nvPr/>
        </p:nvCxnSpPr>
        <p:spPr>
          <a:xfrm rot="10800000">
            <a:off x="838282" y="2786345"/>
            <a:ext cx="4475400" cy="0"/>
          </a:xfrm>
          <a:prstGeom prst="straightConnector1">
            <a:avLst/>
          </a:prstGeom>
          <a:noFill/>
          <a:ln cap="flat" cmpd="sng" w="63500">
            <a:solidFill>
              <a:schemeClr val="l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 Numbers 2">
  <p:cSld name="Stats / Numbers 2">
    <p:bg>
      <p:bgPr>
        <a:solidFill>
          <a:schemeClr val="lt1"/>
        </a:solidFill>
      </p:bgPr>
    </p:bg>
    <p:spTree>
      <p:nvGrpSpPr>
        <p:cNvPr id="63" name="Shape 63"/>
        <p:cNvGrpSpPr/>
        <p:nvPr/>
      </p:nvGrpSpPr>
      <p:grpSpPr>
        <a:xfrm>
          <a:off x="0" y="0"/>
          <a:ext cx="0" cy="0"/>
          <a:chOff x="0" y="0"/>
          <a:chExt cx="0" cy="0"/>
        </a:xfrm>
      </p:grpSpPr>
      <p:cxnSp>
        <p:nvCxnSpPr>
          <p:cNvPr id="64" name="Google Shape;64;p58"/>
          <p:cNvCxnSpPr/>
          <p:nvPr/>
        </p:nvCxnSpPr>
        <p:spPr>
          <a:xfrm rot="10800000">
            <a:off x="5461001" y="0"/>
            <a:ext cx="0" cy="6858000"/>
          </a:xfrm>
          <a:prstGeom prst="straightConnector1">
            <a:avLst/>
          </a:prstGeom>
          <a:noFill/>
          <a:ln cap="flat" cmpd="sng" w="63500">
            <a:solidFill>
              <a:schemeClr val="dk1"/>
            </a:solidFill>
            <a:prstDash val="solid"/>
            <a:miter lim="800000"/>
            <a:headEnd len="sm" w="sm" type="none"/>
            <a:tailEnd len="sm" w="sm" type="none"/>
          </a:ln>
        </p:spPr>
      </p:cxnSp>
      <p:cxnSp>
        <p:nvCxnSpPr>
          <p:cNvPr id="65" name="Google Shape;65;p58"/>
          <p:cNvCxnSpPr/>
          <p:nvPr/>
        </p:nvCxnSpPr>
        <p:spPr>
          <a:xfrm rot="10800000">
            <a:off x="8807924" y="0"/>
            <a:ext cx="0" cy="6858000"/>
          </a:xfrm>
          <a:prstGeom prst="straightConnector1">
            <a:avLst/>
          </a:prstGeom>
          <a:noFill/>
          <a:ln cap="flat" cmpd="sng" w="63500">
            <a:solidFill>
              <a:schemeClr val="dk1"/>
            </a:solidFill>
            <a:prstDash val="solid"/>
            <a:miter lim="800000"/>
            <a:headEnd len="sm" w="sm" type="none"/>
            <a:tailEnd len="sm" w="sm" type="none"/>
          </a:ln>
        </p:spPr>
      </p:cxnSp>
      <p:cxnSp>
        <p:nvCxnSpPr>
          <p:cNvPr id="66" name="Google Shape;66;p58"/>
          <p:cNvCxnSpPr/>
          <p:nvPr/>
        </p:nvCxnSpPr>
        <p:spPr>
          <a:xfrm rot="10800000">
            <a:off x="5461001" y="3403387"/>
            <a:ext cx="6731000" cy="51513"/>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2">
  <p:cSld name="Device Mockup 2">
    <p:spTree>
      <p:nvGrpSpPr>
        <p:cNvPr id="783" name="Shape 783"/>
        <p:cNvGrpSpPr/>
        <p:nvPr/>
      </p:nvGrpSpPr>
      <p:grpSpPr>
        <a:xfrm>
          <a:off x="0" y="0"/>
          <a:ext cx="0" cy="0"/>
          <a:chOff x="0" y="0"/>
          <a:chExt cx="0" cy="0"/>
        </a:xfrm>
      </p:grpSpPr>
      <p:sp>
        <p:nvSpPr>
          <p:cNvPr id="784" name="Google Shape;784;g2415699e66f_0_934"/>
          <p:cNvSpPr/>
          <p:nvPr/>
        </p:nvSpPr>
        <p:spPr>
          <a:xfrm>
            <a:off x="6096000" y="196475"/>
            <a:ext cx="6096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785" name="Google Shape;785;g2415699e66f_0_934"/>
          <p:cNvCxnSpPr/>
          <p:nvPr/>
        </p:nvCxnSpPr>
        <p:spPr>
          <a:xfrm rot="10800000">
            <a:off x="838200" y="2947626"/>
            <a:ext cx="5257800" cy="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3">
  <p:cSld name="Device Mockup 3">
    <p:spTree>
      <p:nvGrpSpPr>
        <p:cNvPr id="786" name="Shape 786"/>
        <p:cNvGrpSpPr/>
        <p:nvPr/>
      </p:nvGrpSpPr>
      <p:grpSpPr>
        <a:xfrm>
          <a:off x="0" y="0"/>
          <a:ext cx="0" cy="0"/>
          <a:chOff x="0" y="0"/>
          <a:chExt cx="0" cy="0"/>
        </a:xfrm>
      </p:grpSpPr>
      <p:cxnSp>
        <p:nvCxnSpPr>
          <p:cNvPr id="787" name="Google Shape;787;g2415699e66f_0_937"/>
          <p:cNvCxnSpPr/>
          <p:nvPr/>
        </p:nvCxnSpPr>
        <p:spPr>
          <a:xfrm rot="10800000">
            <a:off x="838175" y="3976635"/>
            <a:ext cx="3965700" cy="0"/>
          </a:xfrm>
          <a:prstGeom prst="straightConnector1">
            <a:avLst/>
          </a:prstGeom>
          <a:noFill/>
          <a:ln cap="flat" cmpd="sng" w="9525">
            <a:solidFill>
              <a:schemeClr val="accent1"/>
            </a:solidFill>
            <a:prstDash val="solid"/>
            <a:miter lim="800000"/>
            <a:headEnd len="sm" w="sm" type="none"/>
            <a:tailEnd len="sm" w="sm" type="none"/>
          </a:ln>
        </p:spPr>
      </p:cxnSp>
      <p:grpSp>
        <p:nvGrpSpPr>
          <p:cNvPr id="788" name="Google Shape;788;g2415699e66f_0_937"/>
          <p:cNvGrpSpPr/>
          <p:nvPr/>
        </p:nvGrpSpPr>
        <p:grpSpPr>
          <a:xfrm>
            <a:off x="5089912" y="1798745"/>
            <a:ext cx="2011971" cy="4221102"/>
            <a:chOff x="10099725" y="2296484"/>
            <a:chExt cx="1794000" cy="3763800"/>
          </a:xfrm>
        </p:grpSpPr>
        <p:sp>
          <p:nvSpPr>
            <p:cNvPr id="789" name="Google Shape;789;g2415699e66f_0_937"/>
            <p:cNvSpPr/>
            <p:nvPr/>
          </p:nvSpPr>
          <p:spPr>
            <a:xfrm>
              <a:off x="10099725" y="2296484"/>
              <a:ext cx="1794000" cy="3763800"/>
            </a:xfrm>
            <a:prstGeom prst="roundRect">
              <a:avLst>
                <a:gd fmla="val 13839"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90" name="Google Shape;790;g2415699e66f_0_937"/>
            <p:cNvSpPr/>
            <p:nvPr/>
          </p:nvSpPr>
          <p:spPr>
            <a:xfrm>
              <a:off x="10861805" y="5683169"/>
              <a:ext cx="270000" cy="270000"/>
            </a:xfrm>
            <a:prstGeom prst="ellipse">
              <a:avLst/>
            </a:prstGeom>
            <a:noFill/>
            <a:ln cap="flat" cmpd="sng" w="254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791" name="Google Shape;791;g2415699e66f_0_937"/>
            <p:cNvCxnSpPr/>
            <p:nvPr/>
          </p:nvCxnSpPr>
          <p:spPr>
            <a:xfrm rot="10800000">
              <a:off x="10863413" y="2531181"/>
              <a:ext cx="266700" cy="0"/>
            </a:xfrm>
            <a:prstGeom prst="straightConnector1">
              <a:avLst/>
            </a:prstGeom>
            <a:noFill/>
            <a:ln cap="rnd" cmpd="sng" w="38100">
              <a:solidFill>
                <a:schemeClr val="lt2"/>
              </a:solidFill>
              <a:prstDash val="solid"/>
              <a:miter lim="800000"/>
              <a:headEnd len="sm" w="sm" type="none"/>
              <a:tailEnd len="sm" w="sm" type="none"/>
            </a:ln>
          </p:spPr>
        </p:cxnSp>
        <p:sp>
          <p:nvSpPr>
            <p:cNvPr id="792" name="Google Shape;792;g2415699e66f_0_937"/>
            <p:cNvSpPr/>
            <p:nvPr/>
          </p:nvSpPr>
          <p:spPr>
            <a:xfrm>
              <a:off x="10686219" y="2490256"/>
              <a:ext cx="72000" cy="720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793" name="Google Shape;793;g2415699e66f_0_937"/>
          <p:cNvSpPr/>
          <p:nvPr>
            <p:ph idx="2" type="pic"/>
          </p:nvPr>
        </p:nvSpPr>
        <p:spPr>
          <a:xfrm>
            <a:off x="5192257" y="2316247"/>
            <a:ext cx="1807500" cy="3186000"/>
          </a:xfrm>
          <a:prstGeom prst="rect">
            <a:avLst/>
          </a:prstGeom>
          <a:solidFill>
            <a:schemeClr val="accent1"/>
          </a:solidFill>
          <a:ln>
            <a:noFill/>
          </a:ln>
        </p:spPr>
      </p:sp>
      <p:sp>
        <p:nvSpPr>
          <p:cNvPr id="794" name="Google Shape;794;g2415699e66f_0_937"/>
          <p:cNvSpPr/>
          <p:nvPr/>
        </p:nvSpPr>
        <p:spPr>
          <a:xfrm>
            <a:off x="5825999" y="0"/>
            <a:ext cx="540000" cy="5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K</a:t>
            </a:r>
            <a:endParaRPr b="0" i="0" sz="1600" u="none" cap="none" strike="noStrike">
              <a:solidFill>
                <a:schemeClr val="lt1"/>
              </a:solidFill>
              <a:latin typeface="Arial"/>
              <a:ea typeface="Arial"/>
              <a:cs typeface="Arial"/>
              <a:sym typeface="Arial"/>
            </a:endParaRPr>
          </a:p>
        </p:txBody>
      </p:sp>
      <p:cxnSp>
        <p:nvCxnSpPr>
          <p:cNvPr id="795" name="Google Shape;795;g2415699e66f_0_937"/>
          <p:cNvCxnSpPr/>
          <p:nvPr/>
        </p:nvCxnSpPr>
        <p:spPr>
          <a:xfrm rot="10800000">
            <a:off x="4803875" y="1851734"/>
            <a:ext cx="0" cy="4221000"/>
          </a:xfrm>
          <a:prstGeom prst="straightConnector1">
            <a:avLst/>
          </a:prstGeom>
          <a:noFill/>
          <a:ln cap="flat" cmpd="sng" w="9525">
            <a:solidFill>
              <a:schemeClr val="accent1"/>
            </a:solidFill>
            <a:prstDash val="solid"/>
            <a:miter lim="800000"/>
            <a:headEnd len="sm" w="sm" type="none"/>
            <a:tailEnd len="sm" w="sm" type="none"/>
          </a:ln>
        </p:spPr>
      </p:cxnSp>
      <p:cxnSp>
        <p:nvCxnSpPr>
          <p:cNvPr id="796" name="Google Shape;796;g2415699e66f_0_937"/>
          <p:cNvCxnSpPr/>
          <p:nvPr/>
        </p:nvCxnSpPr>
        <p:spPr>
          <a:xfrm rot="10800000">
            <a:off x="7388503" y="1851734"/>
            <a:ext cx="0" cy="4221000"/>
          </a:xfrm>
          <a:prstGeom prst="straightConnector1">
            <a:avLst/>
          </a:prstGeom>
          <a:noFill/>
          <a:ln cap="flat" cmpd="sng" w="9525">
            <a:solidFill>
              <a:schemeClr val="accent1"/>
            </a:solidFill>
            <a:prstDash val="solid"/>
            <a:miter lim="800000"/>
            <a:headEnd len="sm" w="sm" type="none"/>
            <a:tailEnd len="sm" w="sm" type="none"/>
          </a:ln>
        </p:spPr>
      </p:cxnSp>
      <p:cxnSp>
        <p:nvCxnSpPr>
          <p:cNvPr id="797" name="Google Shape;797;g2415699e66f_0_937"/>
          <p:cNvCxnSpPr/>
          <p:nvPr/>
        </p:nvCxnSpPr>
        <p:spPr>
          <a:xfrm rot="10800000">
            <a:off x="7388478" y="3976635"/>
            <a:ext cx="3965700" cy="0"/>
          </a:xfrm>
          <a:prstGeom prst="straightConnector1">
            <a:avLst/>
          </a:prstGeom>
          <a:noFill/>
          <a:ln cap="flat" cmpd="sng" w="9525">
            <a:solidFill>
              <a:schemeClr val="accent1"/>
            </a:solidFill>
            <a:prstDash val="solid"/>
            <a:miter lim="800000"/>
            <a:headEnd len="sm" w="sm" type="none"/>
            <a:tailEnd len="sm" w="sm" type="none"/>
          </a:ln>
        </p:spPr>
      </p:cxnSp>
      <p:sp>
        <p:nvSpPr>
          <p:cNvPr id="798" name="Google Shape;798;g2415699e66f_0_937"/>
          <p:cNvSpPr txBox="1"/>
          <p:nvPr>
            <p:ph idx="11" type="ftr"/>
          </p:nvPr>
        </p:nvSpPr>
        <p:spPr>
          <a:xfrm>
            <a:off x="838201" y="6296400"/>
            <a:ext cx="2743200" cy="365100"/>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99" name="Google Shape;799;g2415699e66f_0_937"/>
          <p:cNvSpPr txBox="1"/>
          <p:nvPr>
            <p:ph idx="12" type="sldNum"/>
          </p:nvPr>
        </p:nvSpPr>
        <p:spPr>
          <a:xfrm>
            <a:off x="8610601" y="6296400"/>
            <a:ext cx="2743200" cy="365100"/>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4">
  <p:cSld name="Device Mockup 4">
    <p:spTree>
      <p:nvGrpSpPr>
        <p:cNvPr id="800" name="Shape 800"/>
        <p:cNvGrpSpPr/>
        <p:nvPr/>
      </p:nvGrpSpPr>
      <p:grpSpPr>
        <a:xfrm>
          <a:off x="0" y="0"/>
          <a:ext cx="0" cy="0"/>
          <a:chOff x="0" y="0"/>
          <a:chExt cx="0" cy="0"/>
        </a:xfrm>
      </p:grpSpPr>
      <p:cxnSp>
        <p:nvCxnSpPr>
          <p:cNvPr id="801" name="Google Shape;801;g2415699e66f_0_951"/>
          <p:cNvCxnSpPr/>
          <p:nvPr/>
        </p:nvCxnSpPr>
        <p:spPr>
          <a:xfrm rot="10800000">
            <a:off x="838115" y="4069032"/>
            <a:ext cx="3314700" cy="0"/>
          </a:xfrm>
          <a:prstGeom prst="straightConnector1">
            <a:avLst/>
          </a:prstGeom>
          <a:noFill/>
          <a:ln cap="flat" cmpd="sng" w="9525">
            <a:solidFill>
              <a:schemeClr val="accent1"/>
            </a:solidFill>
            <a:prstDash val="solid"/>
            <a:miter lim="800000"/>
            <a:headEnd len="sm" w="sm" type="none"/>
            <a:tailEnd len="sm" w="sm" type="none"/>
          </a:ln>
        </p:spPr>
      </p:cxnSp>
      <p:grpSp>
        <p:nvGrpSpPr>
          <p:cNvPr id="802" name="Google Shape;802;g2415699e66f_0_951"/>
          <p:cNvGrpSpPr/>
          <p:nvPr/>
        </p:nvGrpSpPr>
        <p:grpSpPr>
          <a:xfrm>
            <a:off x="4587381" y="1798745"/>
            <a:ext cx="3017284" cy="4221102"/>
            <a:chOff x="9651636" y="2296484"/>
            <a:chExt cx="2690400" cy="3763800"/>
          </a:xfrm>
        </p:grpSpPr>
        <p:sp>
          <p:nvSpPr>
            <p:cNvPr id="803" name="Google Shape;803;g2415699e66f_0_951"/>
            <p:cNvSpPr/>
            <p:nvPr/>
          </p:nvSpPr>
          <p:spPr>
            <a:xfrm>
              <a:off x="9651636" y="2296484"/>
              <a:ext cx="2690400" cy="3763800"/>
            </a:xfrm>
            <a:prstGeom prst="roundRect">
              <a:avLst>
                <a:gd fmla="val 4248"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4" name="Google Shape;804;g2415699e66f_0_951"/>
            <p:cNvSpPr/>
            <p:nvPr/>
          </p:nvSpPr>
          <p:spPr>
            <a:xfrm>
              <a:off x="10932725" y="5858982"/>
              <a:ext cx="128100" cy="128100"/>
            </a:xfrm>
            <a:prstGeom prst="ellipse">
              <a:avLst/>
            </a:prstGeom>
            <a:noFill/>
            <a:ln cap="flat" cmpd="sng" w="190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5" name="Google Shape;805;g2415699e66f_0_951"/>
            <p:cNvSpPr/>
            <p:nvPr/>
          </p:nvSpPr>
          <p:spPr>
            <a:xfrm>
              <a:off x="10960762" y="2399664"/>
              <a:ext cx="57900" cy="579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806" name="Google Shape;806;g2415699e66f_0_951"/>
          <p:cNvSpPr/>
          <p:nvPr>
            <p:ph idx="2" type="pic"/>
          </p:nvPr>
        </p:nvSpPr>
        <p:spPr>
          <a:xfrm>
            <a:off x="4730751" y="2082291"/>
            <a:ext cx="2730600" cy="3628500"/>
          </a:xfrm>
          <a:prstGeom prst="rect">
            <a:avLst/>
          </a:prstGeom>
          <a:solidFill>
            <a:schemeClr val="accent1"/>
          </a:solidFill>
          <a:ln>
            <a:noFill/>
          </a:ln>
        </p:spPr>
      </p:sp>
      <p:sp>
        <p:nvSpPr>
          <p:cNvPr id="807" name="Google Shape;807;g2415699e66f_0_951"/>
          <p:cNvSpPr/>
          <p:nvPr/>
        </p:nvSpPr>
        <p:spPr>
          <a:xfrm>
            <a:off x="5825999" y="0"/>
            <a:ext cx="540000" cy="5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K</a:t>
            </a:r>
            <a:endParaRPr b="0" i="0" sz="1600" u="none" cap="none" strike="noStrike">
              <a:solidFill>
                <a:schemeClr val="lt1"/>
              </a:solidFill>
              <a:latin typeface="Arial"/>
              <a:ea typeface="Arial"/>
              <a:cs typeface="Arial"/>
              <a:sym typeface="Arial"/>
            </a:endParaRPr>
          </a:p>
        </p:txBody>
      </p:sp>
      <p:cxnSp>
        <p:nvCxnSpPr>
          <p:cNvPr id="808" name="Google Shape;808;g2415699e66f_0_951"/>
          <p:cNvCxnSpPr/>
          <p:nvPr/>
        </p:nvCxnSpPr>
        <p:spPr>
          <a:xfrm rot="10800000">
            <a:off x="8039185" y="1851734"/>
            <a:ext cx="0" cy="4221000"/>
          </a:xfrm>
          <a:prstGeom prst="straightConnector1">
            <a:avLst/>
          </a:prstGeom>
          <a:noFill/>
          <a:ln cap="flat" cmpd="sng" w="9525">
            <a:solidFill>
              <a:schemeClr val="accent1"/>
            </a:solidFill>
            <a:prstDash val="solid"/>
            <a:miter lim="800000"/>
            <a:headEnd len="sm" w="sm" type="none"/>
            <a:tailEnd len="sm" w="sm" type="none"/>
          </a:ln>
        </p:spPr>
      </p:cxnSp>
      <p:cxnSp>
        <p:nvCxnSpPr>
          <p:cNvPr id="809" name="Google Shape;809;g2415699e66f_0_951"/>
          <p:cNvCxnSpPr/>
          <p:nvPr/>
        </p:nvCxnSpPr>
        <p:spPr>
          <a:xfrm rot="10800000">
            <a:off x="8039179" y="4067781"/>
            <a:ext cx="3315000" cy="0"/>
          </a:xfrm>
          <a:prstGeom prst="straightConnector1">
            <a:avLst/>
          </a:prstGeom>
          <a:noFill/>
          <a:ln cap="flat" cmpd="sng" w="9525">
            <a:solidFill>
              <a:schemeClr val="accent1"/>
            </a:solidFill>
            <a:prstDash val="solid"/>
            <a:miter lim="800000"/>
            <a:headEnd len="sm" w="sm" type="none"/>
            <a:tailEnd len="sm" w="sm" type="none"/>
          </a:ln>
        </p:spPr>
      </p:cxnSp>
      <p:cxnSp>
        <p:nvCxnSpPr>
          <p:cNvPr id="810" name="Google Shape;810;g2415699e66f_0_951"/>
          <p:cNvCxnSpPr/>
          <p:nvPr/>
        </p:nvCxnSpPr>
        <p:spPr>
          <a:xfrm rot="10800000">
            <a:off x="4152815" y="1851734"/>
            <a:ext cx="0" cy="4221000"/>
          </a:xfrm>
          <a:prstGeom prst="straightConnector1">
            <a:avLst/>
          </a:prstGeom>
          <a:noFill/>
          <a:ln cap="flat" cmpd="sng" w="9525">
            <a:solidFill>
              <a:schemeClr val="accent1"/>
            </a:solidFill>
            <a:prstDash val="solid"/>
            <a:miter lim="800000"/>
            <a:headEnd len="sm" w="sm" type="none"/>
            <a:tailEnd len="sm" w="sm" type="none"/>
          </a:ln>
        </p:spPr>
      </p:cxnSp>
      <p:sp>
        <p:nvSpPr>
          <p:cNvPr id="811" name="Google Shape;811;g2415699e66f_0_951"/>
          <p:cNvSpPr txBox="1"/>
          <p:nvPr>
            <p:ph idx="11" type="ftr"/>
          </p:nvPr>
        </p:nvSpPr>
        <p:spPr>
          <a:xfrm>
            <a:off x="838201" y="6296400"/>
            <a:ext cx="2743200" cy="365100"/>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12" name="Google Shape;812;g2415699e66f_0_951"/>
          <p:cNvSpPr txBox="1"/>
          <p:nvPr>
            <p:ph idx="12" type="sldNum"/>
          </p:nvPr>
        </p:nvSpPr>
        <p:spPr>
          <a:xfrm>
            <a:off x="8610601" y="6296400"/>
            <a:ext cx="2743200" cy="365100"/>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5">
  <p:cSld name="Device Mockup 5">
    <p:spTree>
      <p:nvGrpSpPr>
        <p:cNvPr id="813" name="Shape 813"/>
        <p:cNvGrpSpPr/>
        <p:nvPr/>
      </p:nvGrpSpPr>
      <p:grpSpPr>
        <a:xfrm>
          <a:off x="0" y="0"/>
          <a:ext cx="0" cy="0"/>
          <a:chOff x="0" y="0"/>
          <a:chExt cx="0" cy="0"/>
        </a:xfrm>
      </p:grpSpPr>
      <p:sp>
        <p:nvSpPr>
          <p:cNvPr id="814" name="Google Shape;814;g2415699e66f_0_964"/>
          <p:cNvSpPr/>
          <p:nvPr/>
        </p:nvSpPr>
        <p:spPr>
          <a:xfrm>
            <a:off x="0" y="6033051"/>
            <a:ext cx="12192000" cy="825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815" name="Google Shape;815;g2415699e66f_0_964"/>
          <p:cNvSpPr/>
          <p:nvPr/>
        </p:nvSpPr>
        <p:spPr>
          <a:xfrm>
            <a:off x="5825999" y="0"/>
            <a:ext cx="540000" cy="5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K</a:t>
            </a:r>
            <a:endParaRPr b="0" i="0" sz="1600" u="none" cap="none" strike="noStrike">
              <a:solidFill>
                <a:schemeClr val="lt1"/>
              </a:solidFill>
              <a:latin typeface="Arial"/>
              <a:ea typeface="Arial"/>
              <a:cs typeface="Arial"/>
              <a:sym typeface="Arial"/>
            </a:endParaRPr>
          </a:p>
        </p:txBody>
      </p:sp>
      <p:cxnSp>
        <p:nvCxnSpPr>
          <p:cNvPr id="816" name="Google Shape;816;g2415699e66f_0_964"/>
          <p:cNvCxnSpPr/>
          <p:nvPr/>
        </p:nvCxnSpPr>
        <p:spPr>
          <a:xfrm rot="10800000">
            <a:off x="8940979" y="3772883"/>
            <a:ext cx="2413200" cy="0"/>
          </a:xfrm>
          <a:prstGeom prst="straightConnector1">
            <a:avLst/>
          </a:prstGeom>
          <a:noFill/>
          <a:ln cap="flat" cmpd="sng" w="9525">
            <a:solidFill>
              <a:schemeClr val="accent1"/>
            </a:solidFill>
            <a:prstDash val="solid"/>
            <a:miter lim="800000"/>
            <a:headEnd len="sm" w="sm" type="none"/>
            <a:tailEnd len="sm" w="sm" type="none"/>
          </a:ln>
        </p:spPr>
      </p:cxnSp>
      <p:cxnSp>
        <p:nvCxnSpPr>
          <p:cNvPr id="817" name="Google Shape;817;g2415699e66f_0_964"/>
          <p:cNvCxnSpPr/>
          <p:nvPr/>
        </p:nvCxnSpPr>
        <p:spPr>
          <a:xfrm rot="10800000">
            <a:off x="838095" y="3765125"/>
            <a:ext cx="2413200" cy="0"/>
          </a:xfrm>
          <a:prstGeom prst="straightConnector1">
            <a:avLst/>
          </a:prstGeom>
          <a:noFill/>
          <a:ln cap="flat" cmpd="sng" w="9525">
            <a:solidFill>
              <a:schemeClr val="accent1"/>
            </a:solidFill>
            <a:prstDash val="solid"/>
            <a:miter lim="800000"/>
            <a:headEnd len="sm" w="sm" type="none"/>
            <a:tailEnd len="sm" w="sm" type="none"/>
          </a:ln>
        </p:spPr>
      </p:cxnSp>
      <p:grpSp>
        <p:nvGrpSpPr>
          <p:cNvPr id="818" name="Google Shape;818;g2415699e66f_0_964"/>
          <p:cNvGrpSpPr/>
          <p:nvPr/>
        </p:nvGrpSpPr>
        <p:grpSpPr>
          <a:xfrm>
            <a:off x="3283578" y="2407098"/>
            <a:ext cx="5617606" cy="3279998"/>
            <a:chOff x="3283578" y="2395523"/>
            <a:chExt cx="5617606" cy="3279998"/>
          </a:xfrm>
        </p:grpSpPr>
        <p:sp>
          <p:nvSpPr>
            <p:cNvPr id="819" name="Google Shape;819;g2415699e66f_0_964"/>
            <p:cNvSpPr/>
            <p:nvPr/>
          </p:nvSpPr>
          <p:spPr>
            <a:xfrm>
              <a:off x="3783145" y="2395523"/>
              <a:ext cx="4618500" cy="3198600"/>
            </a:xfrm>
            <a:prstGeom prst="roundRect">
              <a:avLst>
                <a:gd fmla="val 597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0" name="Google Shape;820;g2415699e66f_0_964"/>
            <p:cNvSpPr/>
            <p:nvPr/>
          </p:nvSpPr>
          <p:spPr>
            <a:xfrm>
              <a:off x="3283578" y="5495452"/>
              <a:ext cx="5617500" cy="9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1" name="Google Shape;821;g2415699e66f_0_964"/>
            <p:cNvSpPr/>
            <p:nvPr/>
          </p:nvSpPr>
          <p:spPr>
            <a:xfrm>
              <a:off x="3283581" y="5593976"/>
              <a:ext cx="5617603" cy="81545"/>
            </a:xfrm>
            <a:custGeom>
              <a:rect b="b" l="l" r="r" t="t"/>
              <a:pathLst>
                <a:path extrusionOk="0" h="69846" w="5617603">
                  <a:moveTo>
                    <a:pt x="0" y="0"/>
                  </a:moveTo>
                  <a:lnTo>
                    <a:pt x="5617603" y="0"/>
                  </a:lnTo>
                  <a:lnTo>
                    <a:pt x="5605544" y="17886"/>
                  </a:lnTo>
                  <a:cubicBezTo>
                    <a:pt x="5573440" y="49990"/>
                    <a:pt x="5529089" y="69846"/>
                    <a:pt x="5480100" y="69846"/>
                  </a:cubicBezTo>
                  <a:lnTo>
                    <a:pt x="137502" y="69845"/>
                  </a:lnTo>
                  <a:cubicBezTo>
                    <a:pt x="88513" y="69845"/>
                    <a:pt x="44162" y="49989"/>
                    <a:pt x="12058" y="1788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2" name="Google Shape;822;g2415699e66f_0_964"/>
            <p:cNvSpPr/>
            <p:nvPr/>
          </p:nvSpPr>
          <p:spPr>
            <a:xfrm>
              <a:off x="5689465" y="5495452"/>
              <a:ext cx="805830" cy="72197"/>
            </a:xfrm>
            <a:custGeom>
              <a:rect b="b" l="l" r="r" t="t"/>
              <a:pathLst>
                <a:path extrusionOk="0" h="72197" w="805830">
                  <a:moveTo>
                    <a:pt x="0" y="0"/>
                  </a:moveTo>
                  <a:lnTo>
                    <a:pt x="805830" y="0"/>
                  </a:lnTo>
                  <a:lnTo>
                    <a:pt x="782780" y="34188"/>
                  </a:lnTo>
                  <a:cubicBezTo>
                    <a:pt x="759296" y="57672"/>
                    <a:pt x="726853" y="72197"/>
                    <a:pt x="691017" y="72197"/>
                  </a:cubicBezTo>
                  <a:lnTo>
                    <a:pt x="114812" y="72196"/>
                  </a:lnTo>
                  <a:cubicBezTo>
                    <a:pt x="78977" y="72196"/>
                    <a:pt x="46534" y="57671"/>
                    <a:pt x="23050" y="3418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3" name="Google Shape;823;g2415699e66f_0_964"/>
            <p:cNvSpPr/>
            <p:nvPr/>
          </p:nvSpPr>
          <p:spPr>
            <a:xfrm>
              <a:off x="6056380" y="2483421"/>
              <a:ext cx="72000" cy="720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824" name="Google Shape;824;g2415699e66f_0_964"/>
          <p:cNvSpPr/>
          <p:nvPr>
            <p:ph idx="2" type="pic"/>
          </p:nvPr>
        </p:nvSpPr>
        <p:spPr>
          <a:xfrm>
            <a:off x="3933828" y="2651750"/>
            <a:ext cx="4317000" cy="2692500"/>
          </a:xfrm>
          <a:prstGeom prst="rect">
            <a:avLst/>
          </a:prstGeom>
          <a:solidFill>
            <a:schemeClr val="accent1"/>
          </a:solidFill>
          <a:ln>
            <a:noFill/>
          </a:ln>
        </p:spPr>
      </p:sp>
      <p:cxnSp>
        <p:nvCxnSpPr>
          <p:cNvPr id="825" name="Google Shape;825;g2415699e66f_0_964"/>
          <p:cNvCxnSpPr/>
          <p:nvPr/>
        </p:nvCxnSpPr>
        <p:spPr>
          <a:xfrm rot="10800000">
            <a:off x="5915999" y="2105003"/>
            <a:ext cx="360000" cy="0"/>
          </a:xfrm>
          <a:prstGeom prst="straightConnector1">
            <a:avLst/>
          </a:prstGeom>
          <a:noFill/>
          <a:ln cap="flat" cmpd="sng" w="63500">
            <a:solidFill>
              <a:schemeClr val="dk1"/>
            </a:solidFill>
            <a:prstDash val="solid"/>
            <a:miter lim="800000"/>
            <a:headEnd len="sm" w="sm" type="none"/>
            <a:tailEnd len="sm" w="sm" type="none"/>
          </a:ln>
        </p:spPr>
      </p:cxnSp>
      <p:sp>
        <p:nvSpPr>
          <p:cNvPr id="826" name="Google Shape;826;g2415699e66f_0_964"/>
          <p:cNvSpPr txBox="1"/>
          <p:nvPr>
            <p:ph idx="11" type="ftr"/>
          </p:nvPr>
        </p:nvSpPr>
        <p:spPr>
          <a:xfrm>
            <a:off x="838201" y="6296400"/>
            <a:ext cx="2743200" cy="365100"/>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27" name="Google Shape;827;g2415699e66f_0_964"/>
          <p:cNvSpPr txBox="1"/>
          <p:nvPr>
            <p:ph idx="12" type="sldNum"/>
          </p:nvPr>
        </p:nvSpPr>
        <p:spPr>
          <a:xfrm>
            <a:off x="8610601" y="6296400"/>
            <a:ext cx="2743200" cy="365100"/>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6">
  <p:cSld name="Device Mockup 6">
    <p:spTree>
      <p:nvGrpSpPr>
        <p:cNvPr id="828" name="Shape 828"/>
        <p:cNvGrpSpPr/>
        <p:nvPr/>
      </p:nvGrpSpPr>
      <p:grpSpPr>
        <a:xfrm>
          <a:off x="0" y="0"/>
          <a:ext cx="0" cy="0"/>
          <a:chOff x="0" y="0"/>
          <a:chExt cx="0" cy="0"/>
        </a:xfrm>
      </p:grpSpPr>
      <p:grpSp>
        <p:nvGrpSpPr>
          <p:cNvPr id="829" name="Google Shape;829;g2415699e66f_0_979"/>
          <p:cNvGrpSpPr/>
          <p:nvPr/>
        </p:nvGrpSpPr>
        <p:grpSpPr>
          <a:xfrm>
            <a:off x="5981610" y="858078"/>
            <a:ext cx="2492191" cy="4651187"/>
            <a:chOff x="5981610" y="858078"/>
            <a:chExt cx="2492191" cy="4651187"/>
          </a:xfrm>
        </p:grpSpPr>
        <p:sp>
          <p:nvSpPr>
            <p:cNvPr id="830" name="Google Shape;830;g2415699e66f_0_979"/>
            <p:cNvSpPr/>
            <p:nvPr/>
          </p:nvSpPr>
          <p:spPr>
            <a:xfrm>
              <a:off x="8356027" y="3319764"/>
              <a:ext cx="89181" cy="597421"/>
            </a:xfrm>
            <a:custGeom>
              <a:rect b="b" l="l" r="r" t="t"/>
              <a:pathLst>
                <a:path extrusionOk="0" h="2816" w="229">
                  <a:moveTo>
                    <a:pt x="228" y="2739"/>
                  </a:moveTo>
                  <a:lnTo>
                    <a:pt x="228" y="2739"/>
                  </a:lnTo>
                  <a:cubicBezTo>
                    <a:pt x="228" y="2778"/>
                    <a:pt x="189" y="2815"/>
                    <a:pt x="113" y="2815"/>
                  </a:cubicBezTo>
                  <a:cubicBezTo>
                    <a:pt x="57" y="2815"/>
                    <a:pt x="0" y="2778"/>
                    <a:pt x="0" y="2739"/>
                  </a:cubicBezTo>
                  <a:cubicBezTo>
                    <a:pt x="0" y="76"/>
                    <a:pt x="0" y="76"/>
                    <a:pt x="0" y="76"/>
                  </a:cubicBezTo>
                  <a:cubicBezTo>
                    <a:pt x="0" y="38"/>
                    <a:pt x="57" y="0"/>
                    <a:pt x="113" y="0"/>
                  </a:cubicBezTo>
                  <a:cubicBezTo>
                    <a:pt x="189" y="0"/>
                    <a:pt x="228" y="38"/>
                    <a:pt x="228" y="76"/>
                  </a:cubicBezTo>
                  <a:lnTo>
                    <a:pt x="228" y="2739"/>
                  </a:lnTo>
                </a:path>
              </a:pathLst>
            </a:custGeom>
            <a:gradFill>
              <a:gsLst>
                <a:gs pos="0">
                  <a:schemeClr val="dk1"/>
                </a:gs>
                <a:gs pos="46000">
                  <a:schemeClr val="accent2"/>
                </a:gs>
                <a:gs pos="100000">
                  <a:schemeClr val="accent6"/>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31" name="Google Shape;831;g2415699e66f_0_979"/>
            <p:cNvSpPr/>
            <p:nvPr/>
          </p:nvSpPr>
          <p:spPr>
            <a:xfrm>
              <a:off x="8305580" y="2457581"/>
              <a:ext cx="168221" cy="514706"/>
            </a:xfrm>
            <a:custGeom>
              <a:rect b="b" l="l" r="r" t="t"/>
              <a:pathLst>
                <a:path extrusionOk="0" h="1808" w="590">
                  <a:moveTo>
                    <a:pt x="589" y="1560"/>
                  </a:moveTo>
                  <a:lnTo>
                    <a:pt x="589" y="1560"/>
                  </a:lnTo>
                  <a:cubicBezTo>
                    <a:pt x="589" y="1693"/>
                    <a:pt x="456" y="1807"/>
                    <a:pt x="285" y="1807"/>
                  </a:cubicBezTo>
                  <a:cubicBezTo>
                    <a:pt x="133" y="1807"/>
                    <a:pt x="0" y="1693"/>
                    <a:pt x="0" y="1560"/>
                  </a:cubicBezTo>
                  <a:cubicBezTo>
                    <a:pt x="0" y="267"/>
                    <a:pt x="0" y="267"/>
                    <a:pt x="0" y="267"/>
                  </a:cubicBezTo>
                  <a:cubicBezTo>
                    <a:pt x="0" y="114"/>
                    <a:pt x="133" y="0"/>
                    <a:pt x="285" y="0"/>
                  </a:cubicBezTo>
                  <a:cubicBezTo>
                    <a:pt x="456" y="0"/>
                    <a:pt x="589" y="114"/>
                    <a:pt x="589" y="267"/>
                  </a:cubicBezTo>
                  <a:lnTo>
                    <a:pt x="589" y="1560"/>
                  </a:lnTo>
                </a:path>
              </a:pathLst>
            </a:custGeom>
            <a:gradFill>
              <a:gsLst>
                <a:gs pos="0">
                  <a:schemeClr val="dk1"/>
                </a:gs>
                <a:gs pos="46000">
                  <a:schemeClr val="accent2"/>
                </a:gs>
                <a:gs pos="100000">
                  <a:schemeClr val="accent6"/>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32" name="Google Shape;832;g2415699e66f_0_979"/>
            <p:cNvSpPr/>
            <p:nvPr/>
          </p:nvSpPr>
          <p:spPr>
            <a:xfrm>
              <a:off x="6229322" y="4572753"/>
              <a:ext cx="1895632" cy="936512"/>
            </a:xfrm>
            <a:custGeom>
              <a:rect b="b" l="l" r="r" t="t"/>
              <a:pathLst>
                <a:path extrusionOk="0" h="3291" w="6658">
                  <a:moveTo>
                    <a:pt x="6657" y="0"/>
                  </a:moveTo>
                  <a:lnTo>
                    <a:pt x="6657" y="0"/>
                  </a:lnTo>
                  <a:cubicBezTo>
                    <a:pt x="3291" y="38"/>
                    <a:pt x="3291" y="38"/>
                    <a:pt x="3291" y="38"/>
                  </a:cubicBezTo>
                  <a:lnTo>
                    <a:pt x="3291" y="38"/>
                  </a:lnTo>
                  <a:cubicBezTo>
                    <a:pt x="0" y="0"/>
                    <a:pt x="0" y="0"/>
                    <a:pt x="0" y="0"/>
                  </a:cubicBezTo>
                  <a:cubicBezTo>
                    <a:pt x="0" y="0"/>
                    <a:pt x="552" y="494"/>
                    <a:pt x="552" y="1331"/>
                  </a:cubicBezTo>
                  <a:cubicBezTo>
                    <a:pt x="552" y="1788"/>
                    <a:pt x="495" y="2758"/>
                    <a:pt x="1180" y="3043"/>
                  </a:cubicBezTo>
                  <a:cubicBezTo>
                    <a:pt x="1674" y="3252"/>
                    <a:pt x="1978" y="3290"/>
                    <a:pt x="3329" y="3290"/>
                  </a:cubicBezTo>
                  <a:cubicBezTo>
                    <a:pt x="4679" y="3290"/>
                    <a:pt x="4963" y="3252"/>
                    <a:pt x="5477" y="3043"/>
                  </a:cubicBezTo>
                  <a:cubicBezTo>
                    <a:pt x="6143" y="2758"/>
                    <a:pt x="6086" y="1788"/>
                    <a:pt x="6086" y="1331"/>
                  </a:cubicBezTo>
                  <a:cubicBezTo>
                    <a:pt x="6086" y="494"/>
                    <a:pt x="6657" y="0"/>
                    <a:pt x="6657" y="0"/>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33" name="Google Shape;833;g2415699e66f_0_979"/>
            <p:cNvSpPr/>
            <p:nvPr/>
          </p:nvSpPr>
          <p:spPr>
            <a:xfrm>
              <a:off x="6229322" y="858078"/>
              <a:ext cx="1895632" cy="937767"/>
            </a:xfrm>
            <a:custGeom>
              <a:rect b="b" l="l" r="r" t="t"/>
              <a:pathLst>
                <a:path extrusionOk="0" h="3292" w="6658">
                  <a:moveTo>
                    <a:pt x="6657" y="3291"/>
                  </a:moveTo>
                  <a:lnTo>
                    <a:pt x="6657" y="3291"/>
                  </a:lnTo>
                  <a:cubicBezTo>
                    <a:pt x="3291" y="3253"/>
                    <a:pt x="3291" y="3253"/>
                    <a:pt x="3291" y="3253"/>
                  </a:cubicBezTo>
                  <a:lnTo>
                    <a:pt x="3291" y="3253"/>
                  </a:lnTo>
                  <a:cubicBezTo>
                    <a:pt x="0" y="3291"/>
                    <a:pt x="0" y="3291"/>
                    <a:pt x="0" y="3291"/>
                  </a:cubicBezTo>
                  <a:cubicBezTo>
                    <a:pt x="0" y="3291"/>
                    <a:pt x="552" y="2796"/>
                    <a:pt x="552" y="1940"/>
                  </a:cubicBezTo>
                  <a:cubicBezTo>
                    <a:pt x="552" y="1503"/>
                    <a:pt x="495" y="533"/>
                    <a:pt x="1180" y="247"/>
                  </a:cubicBezTo>
                  <a:cubicBezTo>
                    <a:pt x="1674" y="19"/>
                    <a:pt x="1978" y="0"/>
                    <a:pt x="3329" y="0"/>
                  </a:cubicBezTo>
                  <a:cubicBezTo>
                    <a:pt x="4679" y="0"/>
                    <a:pt x="4963" y="38"/>
                    <a:pt x="5477" y="247"/>
                  </a:cubicBezTo>
                  <a:cubicBezTo>
                    <a:pt x="6143" y="533"/>
                    <a:pt x="6086" y="1503"/>
                    <a:pt x="6086" y="1959"/>
                  </a:cubicBezTo>
                  <a:cubicBezTo>
                    <a:pt x="6086" y="2796"/>
                    <a:pt x="6657" y="3291"/>
                    <a:pt x="6657" y="3291"/>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34" name="Google Shape;834;g2415699e66f_0_979"/>
            <p:cNvSpPr/>
            <p:nvPr/>
          </p:nvSpPr>
          <p:spPr>
            <a:xfrm>
              <a:off x="5981610" y="1769832"/>
              <a:ext cx="2407500" cy="2839500"/>
            </a:xfrm>
            <a:prstGeom prst="roundRect">
              <a:avLst>
                <a:gd fmla="val 11920" name="adj"/>
              </a:avLst>
            </a:prstGeom>
            <a:gradFill>
              <a:gsLst>
                <a:gs pos="0">
                  <a:srgbClr val="444444"/>
                </a:gs>
                <a:gs pos="23000">
                  <a:schemeClr val="accent2"/>
                </a:gs>
                <a:gs pos="69000">
                  <a:schemeClr val="accent4"/>
                </a:gs>
                <a:gs pos="97000">
                  <a:srgbClr val="353535"/>
                </a:gs>
                <a:gs pos="100000">
                  <a:srgbClr val="35353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35" name="Google Shape;835;g2415699e66f_0_979"/>
            <p:cNvSpPr/>
            <p:nvPr/>
          </p:nvSpPr>
          <p:spPr>
            <a:xfrm>
              <a:off x="6099384" y="1893545"/>
              <a:ext cx="2172000" cy="2592000"/>
            </a:xfrm>
            <a:prstGeom prst="roundRect">
              <a:avLst>
                <a:gd fmla="val 8751" name="adj"/>
              </a:avLst>
            </a:prstGeom>
            <a:solidFill>
              <a:schemeClr val="dk1"/>
            </a:solidFill>
            <a:ln cap="flat" cmpd="sng" w="254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836" name="Google Shape;836;g2415699e66f_0_979"/>
          <p:cNvSpPr/>
          <p:nvPr/>
        </p:nvSpPr>
        <p:spPr>
          <a:xfrm>
            <a:off x="0" y="6033051"/>
            <a:ext cx="12192000" cy="825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837" name="Google Shape;837;g2415699e66f_0_979"/>
          <p:cNvCxnSpPr/>
          <p:nvPr/>
        </p:nvCxnSpPr>
        <p:spPr>
          <a:xfrm rot="10800000">
            <a:off x="838110" y="2786345"/>
            <a:ext cx="5143500" cy="0"/>
          </a:xfrm>
          <a:prstGeom prst="straightConnector1">
            <a:avLst/>
          </a:prstGeom>
          <a:noFill/>
          <a:ln cap="flat" cmpd="sng" w="63500">
            <a:solidFill>
              <a:schemeClr val="dk1"/>
            </a:solidFill>
            <a:prstDash val="solid"/>
            <a:miter lim="800000"/>
            <a:headEnd len="sm" w="sm" type="none"/>
            <a:tailEnd len="sm" w="sm" type="none"/>
          </a:ln>
        </p:spPr>
      </p:cxnSp>
      <p:sp>
        <p:nvSpPr>
          <p:cNvPr id="838" name="Google Shape;838;g2415699e66f_0_979"/>
          <p:cNvSpPr/>
          <p:nvPr/>
        </p:nvSpPr>
        <p:spPr>
          <a:xfrm>
            <a:off x="838199" y="0"/>
            <a:ext cx="540000" cy="5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K</a:t>
            </a:r>
            <a:endParaRPr b="0" i="0" sz="1600" u="none" cap="none" strike="noStrike">
              <a:solidFill>
                <a:schemeClr val="lt1"/>
              </a:solidFill>
              <a:latin typeface="Arial"/>
              <a:ea typeface="Arial"/>
              <a:cs typeface="Arial"/>
              <a:sym typeface="Arial"/>
            </a:endParaRPr>
          </a:p>
        </p:txBody>
      </p:sp>
      <p:sp>
        <p:nvSpPr>
          <p:cNvPr id="839" name="Google Shape;839;g2415699e66f_0_979"/>
          <p:cNvSpPr/>
          <p:nvPr>
            <p:ph idx="2" type="pic"/>
          </p:nvPr>
        </p:nvSpPr>
        <p:spPr>
          <a:xfrm>
            <a:off x="6237019" y="2015719"/>
            <a:ext cx="1908000" cy="2350800"/>
          </a:xfrm>
          <a:prstGeom prst="roundRect">
            <a:avLst>
              <a:gd fmla="val 4164" name="adj"/>
            </a:avLst>
          </a:prstGeom>
          <a:solidFill>
            <a:schemeClr val="accent1"/>
          </a:solidFill>
          <a:ln>
            <a:noFill/>
          </a:ln>
        </p:spPr>
      </p:sp>
      <p:sp>
        <p:nvSpPr>
          <p:cNvPr id="840" name="Google Shape;840;g2415699e66f_0_979"/>
          <p:cNvSpPr txBox="1"/>
          <p:nvPr>
            <p:ph idx="11" type="ftr"/>
          </p:nvPr>
        </p:nvSpPr>
        <p:spPr>
          <a:xfrm>
            <a:off x="838201" y="6296400"/>
            <a:ext cx="2743200" cy="365100"/>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1" name="Google Shape;841;g2415699e66f_0_979"/>
          <p:cNvSpPr txBox="1"/>
          <p:nvPr>
            <p:ph idx="12" type="sldNum"/>
          </p:nvPr>
        </p:nvSpPr>
        <p:spPr>
          <a:xfrm>
            <a:off x="8610601" y="6296400"/>
            <a:ext cx="2743200" cy="365100"/>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s">
  <p:cSld name="Extras">
    <p:spTree>
      <p:nvGrpSpPr>
        <p:cNvPr id="842" name="Shape 842"/>
        <p:cNvGrpSpPr/>
        <p:nvPr/>
      </p:nvGrpSpPr>
      <p:grpSpPr>
        <a:xfrm>
          <a:off x="0" y="0"/>
          <a:ext cx="0" cy="0"/>
          <a:chOff x="0" y="0"/>
          <a:chExt cx="0" cy="0"/>
        </a:xfrm>
      </p:grpSpPr>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3" name="Shape 843"/>
        <p:cNvGrpSpPr/>
        <p:nvPr/>
      </p:nvGrpSpPr>
      <p:grpSpPr>
        <a:xfrm>
          <a:off x="0" y="0"/>
          <a:ext cx="0" cy="0"/>
          <a:chOff x="0" y="0"/>
          <a:chExt cx="0" cy="0"/>
        </a:xfrm>
      </p:grpSpPr>
      <p:sp>
        <p:nvSpPr>
          <p:cNvPr id="844" name="Google Shape;844;g2415699e66f_0_99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45" name="Google Shape;845;g2415699e66f_0_99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800"/>
              <a:buNone/>
              <a:defRPr/>
            </a:lvl1pPr>
            <a:lvl2pPr indent="-228600" lvl="1" marL="914400" rtl="0" algn="l">
              <a:lnSpc>
                <a:spcPct val="90000"/>
              </a:lnSpc>
              <a:spcBef>
                <a:spcPts val="500"/>
              </a:spcBef>
              <a:spcAft>
                <a:spcPts val="0"/>
              </a:spcAft>
              <a:buClr>
                <a:schemeClr val="dk1"/>
              </a:buClr>
              <a:buSzPts val="1800"/>
              <a:buNone/>
              <a:defRPr/>
            </a:lvl2pPr>
            <a:lvl3pPr indent="-228600" lvl="2" marL="1371600" rtl="0" algn="l">
              <a:lnSpc>
                <a:spcPct val="90000"/>
              </a:lnSpc>
              <a:spcBef>
                <a:spcPts val="500"/>
              </a:spcBef>
              <a:spcAft>
                <a:spcPts val="0"/>
              </a:spcAft>
              <a:buClr>
                <a:schemeClr val="dk1"/>
              </a:buClr>
              <a:buSzPts val="1800"/>
              <a:buNone/>
              <a:defRPr/>
            </a:lvl3pPr>
            <a:lvl4pPr indent="-228600" lvl="3" marL="1828800" rtl="0" algn="l">
              <a:lnSpc>
                <a:spcPct val="90000"/>
              </a:lnSpc>
              <a:spcBef>
                <a:spcPts val="500"/>
              </a:spcBef>
              <a:spcAft>
                <a:spcPts val="0"/>
              </a:spcAft>
              <a:buClr>
                <a:schemeClr val="dk1"/>
              </a:buClr>
              <a:buSzPts val="1800"/>
              <a:buNone/>
              <a:defRPr/>
            </a:lvl4pPr>
            <a:lvl5pPr indent="-228600" lvl="4" marL="2286000" rtl="0" algn="l">
              <a:lnSpc>
                <a:spcPct val="90000"/>
              </a:lnSpc>
              <a:spcBef>
                <a:spcPts val="500"/>
              </a:spcBef>
              <a:spcAft>
                <a:spcPts val="0"/>
              </a:spcAft>
              <a:buClr>
                <a:schemeClr val="dk1"/>
              </a:buClr>
              <a:buSzPts val="1800"/>
              <a:buNone/>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46" name="Google Shape;846;g2415699e66f_0_99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47" name="Google Shape;847;g2415699e66f_0_99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48" name="Google Shape;848;g2415699e66f_0_9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1">
  <p:cSld name="Large Quote 1">
    <p:spTree>
      <p:nvGrpSpPr>
        <p:cNvPr id="67" name="Shape 67"/>
        <p:cNvGrpSpPr/>
        <p:nvPr/>
      </p:nvGrpSpPr>
      <p:grpSpPr>
        <a:xfrm>
          <a:off x="0" y="0"/>
          <a:ext cx="0" cy="0"/>
          <a:chOff x="0" y="0"/>
          <a:chExt cx="0" cy="0"/>
        </a:xfrm>
      </p:grpSpPr>
      <p:sp>
        <p:nvSpPr>
          <p:cNvPr id="68" name="Google Shape;68;p59"/>
          <p:cNvSpPr/>
          <p:nvPr/>
        </p:nvSpPr>
        <p:spPr>
          <a:xfrm>
            <a:off x="5490259" y="322604"/>
            <a:ext cx="1211484" cy="240065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0"/>
              <a:buFont typeface="Arial"/>
              <a:buNone/>
            </a:pPr>
            <a:r>
              <a:rPr b="1" i="0" lang="en-US" sz="15000" u="none" cap="none" strike="noStrike">
                <a:solidFill>
                  <a:schemeClr val="dk1"/>
                </a:solidFill>
                <a:latin typeface="Arial"/>
                <a:ea typeface="Arial"/>
                <a:cs typeface="Arial"/>
                <a:sym typeface="Arial"/>
              </a:rPr>
              <a:t>“</a:t>
            </a:r>
            <a:endParaRPr b="0" i="0" sz="1500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2">
  <p:cSld name="Large Quote 2">
    <p:bg>
      <p:bgPr>
        <a:solidFill>
          <a:schemeClr val="dk1"/>
        </a:solidFill>
      </p:bgPr>
    </p:bg>
    <p:spTree>
      <p:nvGrpSpPr>
        <p:cNvPr id="69" name="Shape 69"/>
        <p:cNvGrpSpPr/>
        <p:nvPr/>
      </p:nvGrpSpPr>
      <p:grpSpPr>
        <a:xfrm>
          <a:off x="0" y="0"/>
          <a:ext cx="0" cy="0"/>
          <a:chOff x="0" y="0"/>
          <a:chExt cx="0" cy="0"/>
        </a:xfrm>
      </p:grpSpPr>
      <p:sp>
        <p:nvSpPr>
          <p:cNvPr id="70" name="Google Shape;70;p60"/>
          <p:cNvSpPr txBox="1"/>
          <p:nvPr/>
        </p:nvSpPr>
        <p:spPr>
          <a:xfrm>
            <a:off x="838201" y="2426677"/>
            <a:ext cx="10515600" cy="2518064"/>
          </a:xfrm>
          <a:prstGeom prst="rect">
            <a:avLst/>
          </a:prstGeom>
          <a:noFill/>
          <a:ln cap="flat" cmpd="sng" w="63500">
            <a:solidFill>
              <a:schemeClr val="lt1"/>
            </a:solidFill>
            <a:prstDash val="solid"/>
            <a:miter lim="800000"/>
            <a:headEnd len="sm" w="sm" type="none"/>
            <a:tailEnd len="sm" w="sm" type="none"/>
          </a:ln>
        </p:spPr>
        <p:txBody>
          <a:bodyPr anchorCtr="0" anchor="ctr" bIns="360000" lIns="1080000" spcFirstLastPara="1" rIns="1080000" wrap="square" tIns="900000">
            <a:noAutofit/>
          </a:bodyPr>
          <a:lstStyle/>
          <a:p>
            <a:pPr indent="0" lvl="0" marL="0" marR="0" rtl="0" algn="ctr">
              <a:lnSpc>
                <a:spcPct val="90000"/>
              </a:lnSpc>
              <a:spcBef>
                <a:spcPts val="0"/>
              </a:spcBef>
              <a:spcAft>
                <a:spcPts val="0"/>
              </a:spcAft>
              <a:buClr>
                <a:schemeClr val="dk1"/>
              </a:buClr>
              <a:buSzPts val="3600"/>
              <a:buFont typeface="Arial"/>
              <a:buNone/>
            </a:pPr>
            <a:r>
              <a:t/>
            </a:r>
            <a:endParaRPr b="1" i="0" sz="3600" u="none" cap="none" strike="noStrike">
              <a:solidFill>
                <a:schemeClr val="lt1"/>
              </a:solidFill>
              <a:latin typeface="Arial"/>
              <a:ea typeface="Arial"/>
              <a:cs typeface="Arial"/>
              <a:sym typeface="Arial"/>
            </a:endParaRPr>
          </a:p>
        </p:txBody>
      </p:sp>
      <p:sp>
        <p:nvSpPr>
          <p:cNvPr id="71" name="Google Shape;71;p60"/>
          <p:cNvSpPr/>
          <p:nvPr/>
        </p:nvSpPr>
        <p:spPr>
          <a:xfrm>
            <a:off x="5490259" y="322604"/>
            <a:ext cx="1211484" cy="240065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0"/>
              <a:buFont typeface="Arial"/>
              <a:buNone/>
            </a:pPr>
            <a:r>
              <a:rPr b="1" i="0" lang="en-US" sz="15000" u="none" cap="none" strike="noStrike">
                <a:solidFill>
                  <a:schemeClr val="lt1"/>
                </a:solidFill>
                <a:latin typeface="Arial"/>
                <a:ea typeface="Arial"/>
                <a:cs typeface="Arial"/>
                <a:sym typeface="Arial"/>
              </a:rPr>
              <a:t>“</a:t>
            </a:r>
            <a:endParaRPr b="0" i="0" sz="150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Slide 1">
  <p:cSld name="One Image Slide 1">
    <p:spTree>
      <p:nvGrpSpPr>
        <p:cNvPr id="72" name="Shape 72"/>
        <p:cNvGrpSpPr/>
        <p:nvPr/>
      </p:nvGrpSpPr>
      <p:grpSpPr>
        <a:xfrm>
          <a:off x="0" y="0"/>
          <a:ext cx="0" cy="0"/>
          <a:chOff x="0" y="0"/>
          <a:chExt cx="0" cy="0"/>
        </a:xfrm>
      </p:grpSpPr>
      <p:sp>
        <p:nvSpPr>
          <p:cNvPr id="73" name="Google Shape;73;p61"/>
          <p:cNvSpPr/>
          <p:nvPr>
            <p:ph idx="2" type="pic"/>
          </p:nvPr>
        </p:nvSpPr>
        <p:spPr>
          <a:xfrm>
            <a:off x="4332908" y="4"/>
            <a:ext cx="7859092" cy="6857999"/>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ny History 1">
  <p:cSld name="Company History 1">
    <p:spTree>
      <p:nvGrpSpPr>
        <p:cNvPr id="13" name="Shape 13"/>
        <p:cNvGrpSpPr/>
        <p:nvPr/>
      </p:nvGrpSpPr>
      <p:grpSpPr>
        <a:xfrm>
          <a:off x="0" y="0"/>
          <a:ext cx="0" cy="0"/>
          <a:chOff x="0" y="0"/>
          <a:chExt cx="0" cy="0"/>
        </a:xfrm>
      </p:grpSpPr>
      <p:sp>
        <p:nvSpPr>
          <p:cNvPr id="14" name="Google Shape;14;p44"/>
          <p:cNvSpPr/>
          <p:nvPr/>
        </p:nvSpPr>
        <p:spPr>
          <a:xfrm>
            <a:off x="2" y="3210472"/>
            <a:ext cx="6299398" cy="268415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5" name="Google Shape;15;p44"/>
          <p:cNvSpPr/>
          <p:nvPr/>
        </p:nvSpPr>
        <p:spPr>
          <a:xfrm>
            <a:off x="11772900" y="3194954"/>
            <a:ext cx="419100" cy="268415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6" name="Google Shape;16;p44"/>
          <p:cNvSpPr/>
          <p:nvPr>
            <p:ph idx="2" type="pic"/>
          </p:nvPr>
        </p:nvSpPr>
        <p:spPr>
          <a:xfrm>
            <a:off x="838199" y="853717"/>
            <a:ext cx="5040000" cy="5040906"/>
          </a:xfrm>
          <a:prstGeom prst="rect">
            <a:avLst/>
          </a:prstGeom>
          <a:solidFill>
            <a:schemeClr val="accent1"/>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Slide 2">
  <p:cSld name="One Image Slide 2">
    <p:spTree>
      <p:nvGrpSpPr>
        <p:cNvPr id="74" name="Shape 74"/>
        <p:cNvGrpSpPr/>
        <p:nvPr/>
      </p:nvGrpSpPr>
      <p:grpSpPr>
        <a:xfrm>
          <a:off x="0" y="0"/>
          <a:ext cx="0" cy="0"/>
          <a:chOff x="0" y="0"/>
          <a:chExt cx="0" cy="0"/>
        </a:xfrm>
      </p:grpSpPr>
      <p:sp>
        <p:nvSpPr>
          <p:cNvPr id="75" name="Google Shape;75;p62"/>
          <p:cNvSpPr/>
          <p:nvPr/>
        </p:nvSpPr>
        <p:spPr>
          <a:xfrm>
            <a:off x="0" y="0"/>
            <a:ext cx="92016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76" name="Google Shape;76;p62"/>
          <p:cNvSpPr/>
          <p:nvPr>
            <p:ph idx="2" type="pic"/>
          </p:nvPr>
        </p:nvSpPr>
        <p:spPr>
          <a:xfrm>
            <a:off x="6173401" y="838202"/>
            <a:ext cx="5180400" cy="5181601"/>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Slide 4">
  <p:cSld name="One Image Slide 4">
    <p:spTree>
      <p:nvGrpSpPr>
        <p:cNvPr id="77" name="Shape 77"/>
        <p:cNvGrpSpPr/>
        <p:nvPr/>
      </p:nvGrpSpPr>
      <p:grpSpPr>
        <a:xfrm>
          <a:off x="0" y="0"/>
          <a:ext cx="0" cy="0"/>
          <a:chOff x="0" y="0"/>
          <a:chExt cx="0" cy="0"/>
        </a:xfrm>
      </p:grpSpPr>
      <p:sp>
        <p:nvSpPr>
          <p:cNvPr id="78" name="Google Shape;78;p63"/>
          <p:cNvSpPr/>
          <p:nvPr>
            <p:ph idx="2" type="pic"/>
          </p:nvPr>
        </p:nvSpPr>
        <p:spPr>
          <a:xfrm>
            <a:off x="6096000" y="4"/>
            <a:ext cx="6096000" cy="6857999"/>
          </a:xfrm>
          <a:prstGeom prst="rect">
            <a:avLst/>
          </a:prstGeom>
          <a:solidFill>
            <a:schemeClr val="accent1"/>
          </a:solidFill>
          <a:ln>
            <a:noFill/>
          </a:ln>
        </p:spPr>
      </p:sp>
      <p:sp>
        <p:nvSpPr>
          <p:cNvPr id="79" name="Google Shape;79;p63"/>
          <p:cNvSpPr/>
          <p:nvPr/>
        </p:nvSpPr>
        <p:spPr>
          <a:xfrm>
            <a:off x="0" y="4"/>
            <a:ext cx="6096000" cy="68579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Slide 2">
  <p:cSld name="Two Image Slide 2">
    <p:spTree>
      <p:nvGrpSpPr>
        <p:cNvPr id="80" name="Shape 80"/>
        <p:cNvGrpSpPr/>
        <p:nvPr/>
      </p:nvGrpSpPr>
      <p:grpSpPr>
        <a:xfrm>
          <a:off x="0" y="0"/>
          <a:ext cx="0" cy="0"/>
          <a:chOff x="0" y="0"/>
          <a:chExt cx="0" cy="0"/>
        </a:xfrm>
      </p:grpSpPr>
      <p:sp>
        <p:nvSpPr>
          <p:cNvPr id="81" name="Google Shape;81;p64"/>
          <p:cNvSpPr/>
          <p:nvPr>
            <p:ph idx="2" type="pic"/>
          </p:nvPr>
        </p:nvSpPr>
        <p:spPr>
          <a:xfrm>
            <a:off x="0" y="1"/>
            <a:ext cx="7859092" cy="3429000"/>
          </a:xfrm>
          <a:prstGeom prst="rect">
            <a:avLst/>
          </a:prstGeom>
          <a:solidFill>
            <a:schemeClr val="accent1"/>
          </a:solidFill>
          <a:ln>
            <a:noFill/>
          </a:ln>
        </p:spPr>
      </p:sp>
      <p:sp>
        <p:nvSpPr>
          <p:cNvPr id="82" name="Google Shape;82;p64"/>
          <p:cNvSpPr/>
          <p:nvPr>
            <p:ph idx="3" type="pic"/>
          </p:nvPr>
        </p:nvSpPr>
        <p:spPr>
          <a:xfrm>
            <a:off x="0" y="3429001"/>
            <a:ext cx="7859092" cy="3429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Slide 3">
  <p:cSld name="Two Image Slide 3">
    <p:spTree>
      <p:nvGrpSpPr>
        <p:cNvPr id="83" name="Shape 83"/>
        <p:cNvGrpSpPr/>
        <p:nvPr/>
      </p:nvGrpSpPr>
      <p:grpSpPr>
        <a:xfrm>
          <a:off x="0" y="0"/>
          <a:ext cx="0" cy="0"/>
          <a:chOff x="0" y="0"/>
          <a:chExt cx="0" cy="0"/>
        </a:xfrm>
      </p:grpSpPr>
      <p:sp>
        <p:nvSpPr>
          <p:cNvPr id="84" name="Google Shape;84;p65"/>
          <p:cNvSpPr/>
          <p:nvPr/>
        </p:nvSpPr>
        <p:spPr>
          <a:xfrm>
            <a:off x="0" y="-1"/>
            <a:ext cx="6096000" cy="68579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85" name="Google Shape;85;p65"/>
          <p:cNvSpPr/>
          <p:nvPr>
            <p:ph idx="2" type="pic"/>
          </p:nvPr>
        </p:nvSpPr>
        <p:spPr>
          <a:xfrm>
            <a:off x="838200" y="838198"/>
            <a:ext cx="4419602" cy="3429000"/>
          </a:xfrm>
          <a:prstGeom prst="rect">
            <a:avLst/>
          </a:prstGeom>
          <a:solidFill>
            <a:schemeClr val="accent1"/>
          </a:solidFill>
          <a:ln>
            <a:noFill/>
          </a:ln>
        </p:spPr>
      </p:sp>
      <p:sp>
        <p:nvSpPr>
          <p:cNvPr id="86" name="Google Shape;86;p65"/>
          <p:cNvSpPr/>
          <p:nvPr>
            <p:ph idx="3" type="pic"/>
          </p:nvPr>
        </p:nvSpPr>
        <p:spPr>
          <a:xfrm>
            <a:off x="6934200" y="838198"/>
            <a:ext cx="4419602" cy="3429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Slide 4">
  <p:cSld name="Two Image Slide 4">
    <p:spTree>
      <p:nvGrpSpPr>
        <p:cNvPr id="87" name="Shape 87"/>
        <p:cNvGrpSpPr/>
        <p:nvPr/>
      </p:nvGrpSpPr>
      <p:grpSpPr>
        <a:xfrm>
          <a:off x="0" y="0"/>
          <a:ext cx="0" cy="0"/>
          <a:chOff x="0" y="0"/>
          <a:chExt cx="0" cy="0"/>
        </a:xfrm>
      </p:grpSpPr>
      <p:sp>
        <p:nvSpPr>
          <p:cNvPr id="88" name="Google Shape;88;p66"/>
          <p:cNvSpPr/>
          <p:nvPr>
            <p:ph idx="2" type="pic"/>
          </p:nvPr>
        </p:nvSpPr>
        <p:spPr>
          <a:xfrm>
            <a:off x="838198" y="1"/>
            <a:ext cx="3450472" cy="6019800"/>
          </a:xfrm>
          <a:prstGeom prst="rect">
            <a:avLst/>
          </a:prstGeom>
          <a:solidFill>
            <a:schemeClr val="accent1"/>
          </a:solidFill>
          <a:ln>
            <a:noFill/>
          </a:ln>
        </p:spPr>
      </p:sp>
      <p:sp>
        <p:nvSpPr>
          <p:cNvPr id="89" name="Google Shape;89;p66"/>
          <p:cNvSpPr/>
          <p:nvPr>
            <p:ph idx="3" type="pic"/>
          </p:nvPr>
        </p:nvSpPr>
        <p:spPr>
          <a:xfrm>
            <a:off x="4408618" y="1810080"/>
            <a:ext cx="3450476" cy="5047920"/>
          </a:xfrm>
          <a:prstGeom prst="rect">
            <a:avLst/>
          </a:prstGeom>
          <a:solidFill>
            <a:schemeClr val="accent1"/>
          </a:solidFill>
          <a:ln>
            <a:noFill/>
          </a:ln>
        </p:spPr>
      </p:sp>
      <p:sp>
        <p:nvSpPr>
          <p:cNvPr id="90" name="Google Shape;90;p66"/>
          <p:cNvSpPr/>
          <p:nvPr/>
        </p:nvSpPr>
        <p:spPr>
          <a:xfrm>
            <a:off x="4408618" y="0"/>
            <a:ext cx="3450472" cy="169013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Slide 1">
  <p:cSld name="Three Image Slide 1">
    <p:spTree>
      <p:nvGrpSpPr>
        <p:cNvPr id="91" name="Shape 91"/>
        <p:cNvGrpSpPr/>
        <p:nvPr/>
      </p:nvGrpSpPr>
      <p:grpSpPr>
        <a:xfrm>
          <a:off x="0" y="0"/>
          <a:ext cx="0" cy="0"/>
          <a:chOff x="0" y="0"/>
          <a:chExt cx="0" cy="0"/>
        </a:xfrm>
      </p:grpSpPr>
      <p:sp>
        <p:nvSpPr>
          <p:cNvPr id="92" name="Google Shape;92;p67"/>
          <p:cNvSpPr/>
          <p:nvPr/>
        </p:nvSpPr>
        <p:spPr>
          <a:xfrm flipH="1">
            <a:off x="4270787" y="-1"/>
            <a:ext cx="7921214" cy="685800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93" name="Google Shape;93;p67"/>
          <p:cNvSpPr/>
          <p:nvPr>
            <p:ph idx="2" type="pic"/>
          </p:nvPr>
        </p:nvSpPr>
        <p:spPr>
          <a:xfrm>
            <a:off x="5039330" y="936889"/>
            <a:ext cx="2376000" cy="2376000"/>
          </a:xfrm>
          <a:prstGeom prst="rect">
            <a:avLst/>
          </a:prstGeom>
          <a:solidFill>
            <a:schemeClr val="accent1"/>
          </a:solidFill>
          <a:ln>
            <a:noFill/>
          </a:ln>
        </p:spPr>
      </p:sp>
      <p:sp>
        <p:nvSpPr>
          <p:cNvPr id="94" name="Google Shape;94;p67"/>
          <p:cNvSpPr/>
          <p:nvPr>
            <p:ph idx="3" type="pic"/>
          </p:nvPr>
        </p:nvSpPr>
        <p:spPr>
          <a:xfrm>
            <a:off x="5039330" y="3570651"/>
            <a:ext cx="2376000" cy="2376000"/>
          </a:xfrm>
          <a:prstGeom prst="rect">
            <a:avLst/>
          </a:prstGeom>
          <a:solidFill>
            <a:schemeClr val="accent1"/>
          </a:solidFill>
          <a:ln>
            <a:noFill/>
          </a:ln>
        </p:spPr>
      </p:sp>
      <p:sp>
        <p:nvSpPr>
          <p:cNvPr id="95" name="Google Shape;95;p67"/>
          <p:cNvSpPr/>
          <p:nvPr>
            <p:ph idx="4" type="pic"/>
          </p:nvPr>
        </p:nvSpPr>
        <p:spPr>
          <a:xfrm>
            <a:off x="7683100" y="936889"/>
            <a:ext cx="3670700" cy="5009762"/>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Slide 3">
  <p:cSld name="Three Image Slide 3">
    <p:spTree>
      <p:nvGrpSpPr>
        <p:cNvPr id="96" name="Shape 96"/>
        <p:cNvGrpSpPr/>
        <p:nvPr/>
      </p:nvGrpSpPr>
      <p:grpSpPr>
        <a:xfrm>
          <a:off x="0" y="0"/>
          <a:ext cx="0" cy="0"/>
          <a:chOff x="0" y="0"/>
          <a:chExt cx="0" cy="0"/>
        </a:xfrm>
      </p:grpSpPr>
      <p:sp>
        <p:nvSpPr>
          <p:cNvPr id="97" name="Google Shape;97;p68"/>
          <p:cNvSpPr/>
          <p:nvPr/>
        </p:nvSpPr>
        <p:spPr>
          <a:xfrm>
            <a:off x="1" y="4396153"/>
            <a:ext cx="12191999" cy="246184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98" name="Google Shape;98;p68"/>
          <p:cNvSpPr/>
          <p:nvPr>
            <p:ph idx="2" type="pic"/>
          </p:nvPr>
        </p:nvSpPr>
        <p:spPr>
          <a:xfrm>
            <a:off x="1" y="2827244"/>
            <a:ext cx="3783200" cy="3192557"/>
          </a:xfrm>
          <a:prstGeom prst="rect">
            <a:avLst/>
          </a:prstGeom>
          <a:solidFill>
            <a:schemeClr val="accent1"/>
          </a:solidFill>
          <a:ln>
            <a:noFill/>
          </a:ln>
        </p:spPr>
      </p:sp>
      <p:sp>
        <p:nvSpPr>
          <p:cNvPr id="99" name="Google Shape;99;p68"/>
          <p:cNvSpPr/>
          <p:nvPr>
            <p:ph idx="3" type="pic"/>
          </p:nvPr>
        </p:nvSpPr>
        <p:spPr>
          <a:xfrm>
            <a:off x="4204400" y="2827244"/>
            <a:ext cx="3783200" cy="3192557"/>
          </a:xfrm>
          <a:prstGeom prst="rect">
            <a:avLst/>
          </a:prstGeom>
          <a:solidFill>
            <a:schemeClr val="accent1"/>
          </a:solidFill>
          <a:ln>
            <a:noFill/>
          </a:ln>
        </p:spPr>
      </p:sp>
      <p:sp>
        <p:nvSpPr>
          <p:cNvPr id="100" name="Google Shape;100;p68"/>
          <p:cNvSpPr/>
          <p:nvPr>
            <p:ph idx="4" type="pic"/>
          </p:nvPr>
        </p:nvSpPr>
        <p:spPr>
          <a:xfrm>
            <a:off x="8408800" y="2827244"/>
            <a:ext cx="3783200" cy="3192557"/>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Slide 4">
  <p:cSld name="Three Image Slide 4">
    <p:spTree>
      <p:nvGrpSpPr>
        <p:cNvPr id="101" name="Shape 101"/>
        <p:cNvGrpSpPr/>
        <p:nvPr/>
      </p:nvGrpSpPr>
      <p:grpSpPr>
        <a:xfrm>
          <a:off x="0" y="0"/>
          <a:ext cx="0" cy="0"/>
          <a:chOff x="0" y="0"/>
          <a:chExt cx="0" cy="0"/>
        </a:xfrm>
      </p:grpSpPr>
      <p:sp>
        <p:nvSpPr>
          <p:cNvPr id="102" name="Google Shape;102;p69"/>
          <p:cNvSpPr/>
          <p:nvPr>
            <p:ph idx="2" type="pic"/>
          </p:nvPr>
        </p:nvSpPr>
        <p:spPr>
          <a:xfrm>
            <a:off x="4065495" y="0"/>
            <a:ext cx="4061010" cy="4050324"/>
          </a:xfrm>
          <a:prstGeom prst="rect">
            <a:avLst/>
          </a:prstGeom>
          <a:solidFill>
            <a:schemeClr val="accent1"/>
          </a:solidFill>
          <a:ln>
            <a:noFill/>
          </a:ln>
        </p:spPr>
      </p:sp>
      <p:sp>
        <p:nvSpPr>
          <p:cNvPr id="103" name="Google Shape;103;p69"/>
          <p:cNvSpPr/>
          <p:nvPr>
            <p:ph idx="3" type="pic"/>
          </p:nvPr>
        </p:nvSpPr>
        <p:spPr>
          <a:xfrm>
            <a:off x="0" y="0"/>
            <a:ext cx="3945549" cy="6858000"/>
          </a:xfrm>
          <a:prstGeom prst="rect">
            <a:avLst/>
          </a:prstGeom>
          <a:solidFill>
            <a:schemeClr val="accent1"/>
          </a:solidFill>
          <a:ln>
            <a:noFill/>
          </a:ln>
        </p:spPr>
      </p:sp>
      <p:sp>
        <p:nvSpPr>
          <p:cNvPr id="104" name="Google Shape;104;p69"/>
          <p:cNvSpPr/>
          <p:nvPr>
            <p:ph idx="4" type="pic"/>
          </p:nvPr>
        </p:nvSpPr>
        <p:spPr>
          <a:xfrm>
            <a:off x="8269893" y="0"/>
            <a:ext cx="3922107" cy="6858000"/>
          </a:xfrm>
          <a:prstGeom prst="rect">
            <a:avLst/>
          </a:prstGeom>
          <a:solidFill>
            <a:schemeClr val="accent1"/>
          </a:solidFill>
          <a:ln>
            <a:noFill/>
          </a:ln>
        </p:spPr>
      </p:sp>
      <p:sp>
        <p:nvSpPr>
          <p:cNvPr id="105" name="Google Shape;105;p69"/>
          <p:cNvSpPr/>
          <p:nvPr/>
        </p:nvSpPr>
        <p:spPr>
          <a:xfrm>
            <a:off x="4065497" y="4188287"/>
            <a:ext cx="4061008" cy="2669714"/>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Slide 2">
  <p:cSld name="Four Image Slide 2">
    <p:spTree>
      <p:nvGrpSpPr>
        <p:cNvPr id="106" name="Shape 106"/>
        <p:cNvGrpSpPr/>
        <p:nvPr/>
      </p:nvGrpSpPr>
      <p:grpSpPr>
        <a:xfrm>
          <a:off x="0" y="0"/>
          <a:ext cx="0" cy="0"/>
          <a:chOff x="0" y="0"/>
          <a:chExt cx="0" cy="0"/>
        </a:xfrm>
      </p:grpSpPr>
      <p:sp>
        <p:nvSpPr>
          <p:cNvPr id="107" name="Google Shape;107;p70"/>
          <p:cNvSpPr/>
          <p:nvPr/>
        </p:nvSpPr>
        <p:spPr>
          <a:xfrm flipH="1">
            <a:off x="0" y="-1"/>
            <a:ext cx="12192000" cy="408586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cxnSp>
        <p:nvCxnSpPr>
          <p:cNvPr id="108" name="Google Shape;108;p70"/>
          <p:cNvCxnSpPr/>
          <p:nvPr/>
        </p:nvCxnSpPr>
        <p:spPr>
          <a:xfrm rot="10800000">
            <a:off x="5837379" y="838199"/>
            <a:ext cx="360000" cy="0"/>
          </a:xfrm>
          <a:prstGeom prst="straightConnector1">
            <a:avLst/>
          </a:prstGeom>
          <a:noFill/>
          <a:ln cap="flat" cmpd="sng" w="63500">
            <a:solidFill>
              <a:schemeClr val="lt1"/>
            </a:solidFill>
            <a:prstDash val="solid"/>
            <a:miter lim="800000"/>
            <a:headEnd len="sm" w="sm" type="none"/>
            <a:tailEnd len="sm" w="sm" type="none"/>
          </a:ln>
        </p:spPr>
      </p:cxnSp>
      <p:sp>
        <p:nvSpPr>
          <p:cNvPr id="109" name="Google Shape;109;p70"/>
          <p:cNvSpPr/>
          <p:nvPr>
            <p:ph idx="2" type="pic"/>
          </p:nvPr>
        </p:nvSpPr>
        <p:spPr>
          <a:xfrm>
            <a:off x="838203" y="2682086"/>
            <a:ext cx="2487420" cy="2827463"/>
          </a:xfrm>
          <a:prstGeom prst="rect">
            <a:avLst/>
          </a:prstGeom>
          <a:solidFill>
            <a:schemeClr val="accent1"/>
          </a:solidFill>
          <a:ln>
            <a:noFill/>
          </a:ln>
        </p:spPr>
      </p:sp>
      <p:sp>
        <p:nvSpPr>
          <p:cNvPr id="110" name="Google Shape;110;p70"/>
          <p:cNvSpPr/>
          <p:nvPr>
            <p:ph idx="3" type="pic"/>
          </p:nvPr>
        </p:nvSpPr>
        <p:spPr>
          <a:xfrm>
            <a:off x="3514262" y="2682086"/>
            <a:ext cx="2487420" cy="2827463"/>
          </a:xfrm>
          <a:prstGeom prst="rect">
            <a:avLst/>
          </a:prstGeom>
          <a:solidFill>
            <a:schemeClr val="accent1"/>
          </a:solidFill>
          <a:ln>
            <a:noFill/>
          </a:ln>
        </p:spPr>
      </p:sp>
      <p:sp>
        <p:nvSpPr>
          <p:cNvPr id="111" name="Google Shape;111;p70"/>
          <p:cNvSpPr/>
          <p:nvPr>
            <p:ph idx="4" type="pic"/>
          </p:nvPr>
        </p:nvSpPr>
        <p:spPr>
          <a:xfrm>
            <a:off x="6190321" y="2682086"/>
            <a:ext cx="2487420" cy="2827463"/>
          </a:xfrm>
          <a:prstGeom prst="rect">
            <a:avLst/>
          </a:prstGeom>
          <a:solidFill>
            <a:schemeClr val="accent1"/>
          </a:solidFill>
          <a:ln>
            <a:noFill/>
          </a:ln>
        </p:spPr>
      </p:sp>
      <p:sp>
        <p:nvSpPr>
          <p:cNvPr id="112" name="Google Shape;112;p70"/>
          <p:cNvSpPr/>
          <p:nvPr>
            <p:ph idx="5" type="pic"/>
          </p:nvPr>
        </p:nvSpPr>
        <p:spPr>
          <a:xfrm>
            <a:off x="8866381" y="2682086"/>
            <a:ext cx="2487420" cy="2827463"/>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3">
  <p:cSld name="Image Gallery 3">
    <p:bg>
      <p:bgPr>
        <a:solidFill>
          <a:schemeClr val="dk1"/>
        </a:solidFill>
      </p:bgPr>
    </p:bg>
    <p:spTree>
      <p:nvGrpSpPr>
        <p:cNvPr id="113" name="Shape 113"/>
        <p:cNvGrpSpPr/>
        <p:nvPr/>
      </p:nvGrpSpPr>
      <p:grpSpPr>
        <a:xfrm>
          <a:off x="0" y="0"/>
          <a:ext cx="0" cy="0"/>
          <a:chOff x="0" y="0"/>
          <a:chExt cx="0" cy="0"/>
        </a:xfrm>
      </p:grpSpPr>
      <p:sp>
        <p:nvSpPr>
          <p:cNvPr id="114" name="Google Shape;114;p71"/>
          <p:cNvSpPr/>
          <p:nvPr>
            <p:ph idx="2" type="pic"/>
          </p:nvPr>
        </p:nvSpPr>
        <p:spPr>
          <a:xfrm>
            <a:off x="8791226" y="838199"/>
            <a:ext cx="2562577" cy="2530828"/>
          </a:xfrm>
          <a:prstGeom prst="rect">
            <a:avLst/>
          </a:prstGeom>
          <a:solidFill>
            <a:schemeClr val="accent1"/>
          </a:solidFill>
          <a:ln>
            <a:noFill/>
          </a:ln>
        </p:spPr>
      </p:sp>
      <p:sp>
        <p:nvSpPr>
          <p:cNvPr id="115" name="Google Shape;115;p71"/>
          <p:cNvSpPr/>
          <p:nvPr>
            <p:ph idx="3" type="pic"/>
          </p:nvPr>
        </p:nvSpPr>
        <p:spPr>
          <a:xfrm>
            <a:off x="8791226" y="3488973"/>
            <a:ext cx="2562577" cy="2530828"/>
          </a:xfrm>
          <a:prstGeom prst="rect">
            <a:avLst/>
          </a:prstGeom>
          <a:solidFill>
            <a:schemeClr val="accent1"/>
          </a:solidFill>
          <a:ln>
            <a:noFill/>
          </a:ln>
        </p:spPr>
      </p:sp>
      <p:sp>
        <p:nvSpPr>
          <p:cNvPr id="116" name="Google Shape;116;p71"/>
          <p:cNvSpPr/>
          <p:nvPr>
            <p:ph idx="4" type="pic"/>
          </p:nvPr>
        </p:nvSpPr>
        <p:spPr>
          <a:xfrm>
            <a:off x="6108703" y="838199"/>
            <a:ext cx="2562577" cy="2530828"/>
          </a:xfrm>
          <a:prstGeom prst="rect">
            <a:avLst/>
          </a:prstGeom>
          <a:solidFill>
            <a:schemeClr val="accent1"/>
          </a:solidFill>
          <a:ln>
            <a:noFill/>
          </a:ln>
        </p:spPr>
      </p:sp>
      <p:sp>
        <p:nvSpPr>
          <p:cNvPr id="117" name="Google Shape;117;p71"/>
          <p:cNvSpPr/>
          <p:nvPr>
            <p:ph idx="5" type="pic"/>
          </p:nvPr>
        </p:nvSpPr>
        <p:spPr>
          <a:xfrm>
            <a:off x="6108703" y="3488973"/>
            <a:ext cx="2562577" cy="2530828"/>
          </a:xfrm>
          <a:prstGeom prst="rect">
            <a:avLst/>
          </a:prstGeom>
          <a:solidFill>
            <a:schemeClr val="accent1"/>
          </a:solidFill>
          <a:ln>
            <a:noFill/>
          </a:ln>
        </p:spPr>
      </p:sp>
      <p:sp>
        <p:nvSpPr>
          <p:cNvPr id="118" name="Google Shape;118;p71"/>
          <p:cNvSpPr/>
          <p:nvPr>
            <p:ph idx="6" type="pic"/>
          </p:nvPr>
        </p:nvSpPr>
        <p:spPr>
          <a:xfrm>
            <a:off x="838199" y="838199"/>
            <a:ext cx="5150555" cy="2530828"/>
          </a:xfrm>
          <a:prstGeom prst="rect">
            <a:avLst/>
          </a:prstGeom>
          <a:solidFill>
            <a:schemeClr val="accent1"/>
          </a:solidFill>
          <a:ln>
            <a:noFill/>
          </a:ln>
        </p:spPr>
      </p:sp>
      <p:sp>
        <p:nvSpPr>
          <p:cNvPr id="119" name="Google Shape;119;p71"/>
          <p:cNvSpPr/>
          <p:nvPr/>
        </p:nvSpPr>
        <p:spPr>
          <a:xfrm>
            <a:off x="838199" y="3488973"/>
            <a:ext cx="5150555" cy="253082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ny History 2">
  <p:cSld name="Company History 2">
    <p:spTree>
      <p:nvGrpSpPr>
        <p:cNvPr id="17" name="Shape 17"/>
        <p:cNvGrpSpPr/>
        <p:nvPr/>
      </p:nvGrpSpPr>
      <p:grpSpPr>
        <a:xfrm>
          <a:off x="0" y="0"/>
          <a:ext cx="0" cy="0"/>
          <a:chOff x="0" y="0"/>
          <a:chExt cx="0" cy="0"/>
        </a:xfrm>
      </p:grpSpPr>
      <p:sp>
        <p:nvSpPr>
          <p:cNvPr id="18" name="Google Shape;18;p45"/>
          <p:cNvSpPr/>
          <p:nvPr>
            <p:ph idx="2" type="pic"/>
          </p:nvPr>
        </p:nvSpPr>
        <p:spPr>
          <a:xfrm>
            <a:off x="6096002" y="0"/>
            <a:ext cx="4419602" cy="6858000"/>
          </a:xfrm>
          <a:prstGeom prst="rect">
            <a:avLst/>
          </a:prstGeom>
          <a:solidFill>
            <a:schemeClr val="accent1"/>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3">
  <p:cSld name="Portfolio 3">
    <p:bg>
      <p:bgPr>
        <a:solidFill>
          <a:schemeClr val="lt1"/>
        </a:solidFill>
      </p:bgPr>
    </p:bg>
    <p:spTree>
      <p:nvGrpSpPr>
        <p:cNvPr id="120" name="Shape 120"/>
        <p:cNvGrpSpPr/>
        <p:nvPr/>
      </p:nvGrpSpPr>
      <p:grpSpPr>
        <a:xfrm>
          <a:off x="0" y="0"/>
          <a:ext cx="0" cy="0"/>
          <a:chOff x="0" y="0"/>
          <a:chExt cx="0" cy="0"/>
        </a:xfrm>
      </p:grpSpPr>
      <p:sp>
        <p:nvSpPr>
          <p:cNvPr id="121" name="Google Shape;121;p72"/>
          <p:cNvSpPr/>
          <p:nvPr>
            <p:ph idx="2" type="pic"/>
          </p:nvPr>
        </p:nvSpPr>
        <p:spPr>
          <a:xfrm>
            <a:off x="5266118" y="-2"/>
            <a:ext cx="2983870" cy="4733879"/>
          </a:xfrm>
          <a:prstGeom prst="rect">
            <a:avLst/>
          </a:prstGeom>
          <a:solidFill>
            <a:schemeClr val="accent1"/>
          </a:solidFill>
          <a:ln>
            <a:noFill/>
          </a:ln>
        </p:spPr>
      </p:sp>
      <p:sp>
        <p:nvSpPr>
          <p:cNvPr id="122" name="Google Shape;122;p72"/>
          <p:cNvSpPr/>
          <p:nvPr>
            <p:ph idx="3" type="pic"/>
          </p:nvPr>
        </p:nvSpPr>
        <p:spPr>
          <a:xfrm>
            <a:off x="8369932" y="2124125"/>
            <a:ext cx="2983870" cy="4733879"/>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 1">
  <p:cSld name="Project Detail 1">
    <p:spTree>
      <p:nvGrpSpPr>
        <p:cNvPr id="123" name="Shape 123"/>
        <p:cNvGrpSpPr/>
        <p:nvPr/>
      </p:nvGrpSpPr>
      <p:grpSpPr>
        <a:xfrm>
          <a:off x="0" y="0"/>
          <a:ext cx="0" cy="0"/>
          <a:chOff x="0" y="0"/>
          <a:chExt cx="0" cy="0"/>
        </a:xfrm>
      </p:grpSpPr>
      <p:sp>
        <p:nvSpPr>
          <p:cNvPr id="124" name="Google Shape;124;p73"/>
          <p:cNvSpPr/>
          <p:nvPr>
            <p:ph idx="2" type="pic"/>
          </p:nvPr>
        </p:nvSpPr>
        <p:spPr>
          <a:xfrm>
            <a:off x="2" y="0"/>
            <a:ext cx="3676651" cy="6120000"/>
          </a:xfrm>
          <a:prstGeom prst="rect">
            <a:avLst/>
          </a:prstGeom>
          <a:solidFill>
            <a:schemeClr val="accent1"/>
          </a:solidFill>
          <a:ln>
            <a:noFill/>
          </a:ln>
        </p:spPr>
      </p:sp>
      <p:sp>
        <p:nvSpPr>
          <p:cNvPr id="125" name="Google Shape;125;p73"/>
          <p:cNvSpPr/>
          <p:nvPr>
            <p:ph idx="3" type="pic"/>
          </p:nvPr>
        </p:nvSpPr>
        <p:spPr>
          <a:xfrm>
            <a:off x="3676651" y="0"/>
            <a:ext cx="3060000" cy="3060000"/>
          </a:xfrm>
          <a:prstGeom prst="rect">
            <a:avLst/>
          </a:prstGeom>
          <a:solidFill>
            <a:schemeClr val="accent1"/>
          </a:solidFill>
          <a:ln>
            <a:noFill/>
          </a:ln>
        </p:spPr>
      </p:sp>
      <p:sp>
        <p:nvSpPr>
          <p:cNvPr id="126" name="Google Shape;126;p73"/>
          <p:cNvSpPr/>
          <p:nvPr>
            <p:ph idx="4" type="pic"/>
          </p:nvPr>
        </p:nvSpPr>
        <p:spPr>
          <a:xfrm>
            <a:off x="3676651" y="3060000"/>
            <a:ext cx="3060000" cy="3060000"/>
          </a:xfrm>
          <a:prstGeom prst="rect">
            <a:avLst/>
          </a:prstGeom>
          <a:solidFill>
            <a:schemeClr val="accent1"/>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 2">
  <p:cSld name="Project Detail 2">
    <p:spTree>
      <p:nvGrpSpPr>
        <p:cNvPr id="127" name="Shape 127"/>
        <p:cNvGrpSpPr/>
        <p:nvPr/>
      </p:nvGrpSpPr>
      <p:grpSpPr>
        <a:xfrm>
          <a:off x="0" y="0"/>
          <a:ext cx="0" cy="0"/>
          <a:chOff x="0" y="0"/>
          <a:chExt cx="0" cy="0"/>
        </a:xfrm>
      </p:grpSpPr>
      <p:sp>
        <p:nvSpPr>
          <p:cNvPr id="128" name="Google Shape;128;p74"/>
          <p:cNvSpPr/>
          <p:nvPr>
            <p:ph idx="2" type="pic"/>
          </p:nvPr>
        </p:nvSpPr>
        <p:spPr>
          <a:xfrm>
            <a:off x="5581650" y="0"/>
            <a:ext cx="3304800" cy="6858000"/>
          </a:xfrm>
          <a:prstGeom prst="rect">
            <a:avLst/>
          </a:prstGeom>
          <a:solidFill>
            <a:schemeClr val="accent1"/>
          </a:solidFill>
          <a:ln>
            <a:noFill/>
          </a:ln>
        </p:spPr>
      </p:sp>
      <p:sp>
        <p:nvSpPr>
          <p:cNvPr id="129" name="Google Shape;129;p74"/>
          <p:cNvSpPr/>
          <p:nvPr>
            <p:ph idx="3" type="pic"/>
          </p:nvPr>
        </p:nvSpPr>
        <p:spPr>
          <a:xfrm>
            <a:off x="8887200" y="0"/>
            <a:ext cx="3304800" cy="6858000"/>
          </a:xfrm>
          <a:prstGeom prst="rect">
            <a:avLst/>
          </a:prstGeom>
          <a:solidFill>
            <a:schemeClr val="accent1"/>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 3">
  <p:cSld name="Project Detail 3">
    <p:spTree>
      <p:nvGrpSpPr>
        <p:cNvPr id="130" name="Shape 130"/>
        <p:cNvGrpSpPr/>
        <p:nvPr/>
      </p:nvGrpSpPr>
      <p:grpSpPr>
        <a:xfrm>
          <a:off x="0" y="0"/>
          <a:ext cx="0" cy="0"/>
          <a:chOff x="0" y="0"/>
          <a:chExt cx="0" cy="0"/>
        </a:xfrm>
      </p:grpSpPr>
      <p:sp>
        <p:nvSpPr>
          <p:cNvPr id="131" name="Google Shape;131;p75"/>
          <p:cNvSpPr/>
          <p:nvPr/>
        </p:nvSpPr>
        <p:spPr>
          <a:xfrm>
            <a:off x="3" y="5137462"/>
            <a:ext cx="12191999" cy="172054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32" name="Google Shape;132;p75"/>
          <p:cNvSpPr/>
          <p:nvPr>
            <p:ph idx="2" type="pic"/>
          </p:nvPr>
        </p:nvSpPr>
        <p:spPr>
          <a:xfrm>
            <a:off x="838201" y="789516"/>
            <a:ext cx="3712681" cy="5278968"/>
          </a:xfrm>
          <a:prstGeom prst="rect">
            <a:avLst/>
          </a:prstGeom>
          <a:solidFill>
            <a:schemeClr val="accent1"/>
          </a:solidFill>
          <a:ln>
            <a:noFill/>
          </a:ln>
        </p:spPr>
      </p:sp>
      <p:sp>
        <p:nvSpPr>
          <p:cNvPr id="133" name="Google Shape;133;p75"/>
          <p:cNvSpPr/>
          <p:nvPr>
            <p:ph idx="3" type="pic"/>
          </p:nvPr>
        </p:nvSpPr>
        <p:spPr>
          <a:xfrm>
            <a:off x="4972082" y="4222044"/>
            <a:ext cx="1846441" cy="1846440"/>
          </a:xfrm>
          <a:prstGeom prst="rect">
            <a:avLst/>
          </a:prstGeom>
          <a:solidFill>
            <a:schemeClr val="accent1"/>
          </a:solidFill>
          <a:ln>
            <a:noFill/>
          </a:ln>
        </p:spPr>
      </p:sp>
      <p:sp>
        <p:nvSpPr>
          <p:cNvPr id="134" name="Google Shape;134;p75"/>
          <p:cNvSpPr/>
          <p:nvPr>
            <p:ph idx="4" type="pic"/>
          </p:nvPr>
        </p:nvSpPr>
        <p:spPr>
          <a:xfrm>
            <a:off x="7239721" y="4222044"/>
            <a:ext cx="1846441" cy="1846440"/>
          </a:xfrm>
          <a:prstGeom prst="rect">
            <a:avLst/>
          </a:prstGeom>
          <a:solidFill>
            <a:schemeClr val="accent1"/>
          </a:solidFill>
          <a:ln>
            <a:noFill/>
          </a:ln>
        </p:spPr>
      </p:sp>
      <p:sp>
        <p:nvSpPr>
          <p:cNvPr id="135" name="Google Shape;135;p75"/>
          <p:cNvSpPr/>
          <p:nvPr>
            <p:ph idx="5" type="pic"/>
          </p:nvPr>
        </p:nvSpPr>
        <p:spPr>
          <a:xfrm>
            <a:off x="9507362" y="4222044"/>
            <a:ext cx="1846441" cy="1846440"/>
          </a:xfrm>
          <a:prstGeom prst="rect">
            <a:avLst/>
          </a:prstGeom>
          <a:solidFill>
            <a:schemeClr val="accent1"/>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spTree>
      <p:nvGrpSpPr>
        <p:cNvPr id="136" name="Shape 136"/>
        <p:cNvGrpSpPr/>
        <p:nvPr/>
      </p:nvGrpSpPr>
      <p:grpSpPr>
        <a:xfrm>
          <a:off x="0" y="0"/>
          <a:ext cx="0" cy="0"/>
          <a:chOff x="0" y="0"/>
          <a:chExt cx="0" cy="0"/>
        </a:xfrm>
      </p:grpSpPr>
      <p:sp>
        <p:nvSpPr>
          <p:cNvPr id="137" name="Google Shape;137;p76"/>
          <p:cNvSpPr/>
          <p:nvPr/>
        </p:nvSpPr>
        <p:spPr>
          <a:xfrm>
            <a:off x="0" y="6033051"/>
            <a:ext cx="12191999" cy="82494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38" name="Google Shape;138;p76"/>
          <p:cNvSpPr txBox="1"/>
          <p:nvPr>
            <p:ph idx="11" type="ftr"/>
          </p:nvPr>
        </p:nvSpPr>
        <p:spPr>
          <a:xfrm>
            <a:off x="838201" y="6296400"/>
            <a:ext cx="2743200" cy="365125"/>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9" name="Google Shape;139;p76"/>
          <p:cNvSpPr txBox="1"/>
          <p:nvPr>
            <p:ph idx="12" type="sldNum"/>
          </p:nvPr>
        </p:nvSpPr>
        <p:spPr>
          <a:xfrm>
            <a:off x="8610601" y="6296400"/>
            <a:ext cx="2743200" cy="365125"/>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Columns">
  <p:cSld name="Text Columns">
    <p:spTree>
      <p:nvGrpSpPr>
        <p:cNvPr id="140" name="Shape 140"/>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ontact">
    <p:bg>
      <p:bgPr>
        <a:solidFill>
          <a:schemeClr val="dk1"/>
        </a:solidFill>
      </p:bgPr>
    </p:bg>
    <p:spTree>
      <p:nvGrpSpPr>
        <p:cNvPr id="141" name="Shape 141"/>
        <p:cNvGrpSpPr/>
        <p:nvPr/>
      </p:nvGrpSpPr>
      <p:grpSpPr>
        <a:xfrm>
          <a:off x="0" y="0"/>
          <a:ext cx="0" cy="0"/>
          <a:chOff x="0" y="0"/>
          <a:chExt cx="0" cy="0"/>
        </a:xfrm>
      </p:grpSpPr>
      <p:sp>
        <p:nvSpPr>
          <p:cNvPr id="142" name="Google Shape;142;p78"/>
          <p:cNvSpPr/>
          <p:nvPr>
            <p:ph idx="2" type="pic"/>
          </p:nvPr>
        </p:nvSpPr>
        <p:spPr>
          <a:xfrm>
            <a:off x="0" y="-2"/>
            <a:ext cx="3784598" cy="6858002"/>
          </a:xfrm>
          <a:prstGeom prst="rect">
            <a:avLst/>
          </a:prstGeom>
          <a:solidFill>
            <a:schemeClr val="accent1"/>
          </a:solidFill>
          <a:ln>
            <a:noFill/>
          </a:ln>
        </p:spPr>
      </p:sp>
      <p:sp>
        <p:nvSpPr>
          <p:cNvPr id="143" name="Google Shape;143;p78"/>
          <p:cNvSpPr/>
          <p:nvPr>
            <p:ph idx="3" type="pic"/>
          </p:nvPr>
        </p:nvSpPr>
        <p:spPr>
          <a:xfrm>
            <a:off x="8407402" y="0"/>
            <a:ext cx="3784598" cy="6858002"/>
          </a:xfrm>
          <a:prstGeom prst="rect">
            <a:avLst/>
          </a:prstGeom>
          <a:solidFill>
            <a:schemeClr val="accen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End">
  <p:cSld name="Thank You / End">
    <p:bg>
      <p:bgPr>
        <a:solidFill>
          <a:schemeClr val="dk1"/>
        </a:solidFill>
      </p:bgPr>
    </p:bg>
    <p:spTree>
      <p:nvGrpSpPr>
        <p:cNvPr id="144" name="Shape 144"/>
        <p:cNvGrpSpPr/>
        <p:nvPr/>
      </p:nvGrpSpPr>
      <p:grpSpPr>
        <a:xfrm>
          <a:off x="0" y="0"/>
          <a:ext cx="0" cy="0"/>
          <a:chOff x="0" y="0"/>
          <a:chExt cx="0" cy="0"/>
        </a:xfrm>
      </p:grpSpPr>
      <p:cxnSp>
        <p:nvCxnSpPr>
          <p:cNvPr id="145" name="Google Shape;145;p79"/>
          <p:cNvCxnSpPr/>
          <p:nvPr/>
        </p:nvCxnSpPr>
        <p:spPr>
          <a:xfrm rot="10800000">
            <a:off x="838201" y="4748871"/>
            <a:ext cx="10515600" cy="0"/>
          </a:xfrm>
          <a:prstGeom prst="straightConnector1">
            <a:avLst/>
          </a:prstGeom>
          <a:noFill/>
          <a:ln cap="flat" cmpd="sng" w="63500">
            <a:solidFill>
              <a:schemeClr val="lt1"/>
            </a:solidFill>
            <a:prstDash val="solid"/>
            <a:miter lim="800000"/>
            <a:headEnd len="sm" w="sm" type="none"/>
            <a:tailEnd len="sm" w="sm" type="none"/>
          </a:ln>
        </p:spPr>
      </p:cxnSp>
      <p:sp>
        <p:nvSpPr>
          <p:cNvPr id="146" name="Google Shape;146;p79"/>
          <p:cNvSpPr txBox="1"/>
          <p:nvPr/>
        </p:nvSpPr>
        <p:spPr>
          <a:xfrm>
            <a:off x="3793674" y="4"/>
            <a:ext cx="4604657" cy="4778181"/>
          </a:xfrm>
          <a:prstGeom prst="rect">
            <a:avLst/>
          </a:prstGeom>
          <a:solidFill>
            <a:schemeClr val="lt1"/>
          </a:solidFill>
          <a:ln>
            <a:noFill/>
          </a:ln>
        </p:spPr>
        <p:txBody>
          <a:bodyPr anchorCtr="0" anchor="b" bIns="1260000" lIns="360000" spcFirstLastPara="1" rIns="360000" wrap="square" tIns="360000">
            <a:noAutofit/>
          </a:bodyPr>
          <a:lstStyle/>
          <a:p>
            <a:pPr indent="0" lvl="0" marL="0" marR="0" rtl="0" algn="ctr">
              <a:lnSpc>
                <a:spcPct val="90000"/>
              </a:lnSpc>
              <a:spcBef>
                <a:spcPts val="0"/>
              </a:spcBef>
              <a:spcAft>
                <a:spcPts val="0"/>
              </a:spcAft>
              <a:buClr>
                <a:schemeClr val="dk1"/>
              </a:buClr>
              <a:buSzPts val="5401"/>
              <a:buFont typeface="Arial"/>
              <a:buNone/>
            </a:pPr>
            <a:r>
              <a:t/>
            </a:r>
            <a:endParaRPr b="1" i="0" sz="5401" u="none" cap="none" strike="noStrike">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47" name="Shape 147"/>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1">
  <p:cSld name="Welcome 1">
    <p:spTree>
      <p:nvGrpSpPr>
        <p:cNvPr id="148" name="Shape 148"/>
        <p:cNvGrpSpPr/>
        <p:nvPr/>
      </p:nvGrpSpPr>
      <p:grpSpPr>
        <a:xfrm>
          <a:off x="0" y="0"/>
          <a:ext cx="0" cy="0"/>
          <a:chOff x="0" y="0"/>
          <a:chExt cx="0" cy="0"/>
        </a:xfrm>
      </p:grpSpPr>
      <p:sp>
        <p:nvSpPr>
          <p:cNvPr id="149" name="Google Shape;149;p81"/>
          <p:cNvSpPr/>
          <p:nvPr>
            <p:ph idx="2" type="pic"/>
          </p:nvPr>
        </p:nvSpPr>
        <p:spPr>
          <a:xfrm>
            <a:off x="4270787" y="0"/>
            <a:ext cx="7921214" cy="6858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1">
  <p:cSld name="Team 1">
    <p:spTree>
      <p:nvGrpSpPr>
        <p:cNvPr id="19" name="Shape 19"/>
        <p:cNvGrpSpPr/>
        <p:nvPr/>
      </p:nvGrpSpPr>
      <p:grpSpPr>
        <a:xfrm>
          <a:off x="0" y="0"/>
          <a:ext cx="0" cy="0"/>
          <a:chOff x="0" y="0"/>
          <a:chExt cx="0" cy="0"/>
        </a:xfrm>
      </p:grpSpPr>
      <p:sp>
        <p:nvSpPr>
          <p:cNvPr id="20" name="Google Shape;20;p46"/>
          <p:cNvSpPr/>
          <p:nvPr>
            <p:ph idx="2" type="pic"/>
          </p:nvPr>
        </p:nvSpPr>
        <p:spPr>
          <a:xfrm>
            <a:off x="7846671" y="1952954"/>
            <a:ext cx="3505200" cy="3300386"/>
          </a:xfrm>
          <a:prstGeom prst="rect">
            <a:avLst/>
          </a:prstGeom>
          <a:solidFill>
            <a:schemeClr val="accent1"/>
          </a:solidFill>
          <a:ln>
            <a:noFill/>
          </a:ln>
        </p:spPr>
      </p:sp>
      <p:sp>
        <p:nvSpPr>
          <p:cNvPr id="21" name="Google Shape;21;p46"/>
          <p:cNvSpPr/>
          <p:nvPr>
            <p:ph idx="3" type="pic"/>
          </p:nvPr>
        </p:nvSpPr>
        <p:spPr>
          <a:xfrm>
            <a:off x="4342435" y="1952954"/>
            <a:ext cx="3505200" cy="3300386"/>
          </a:xfrm>
          <a:prstGeom prst="rect">
            <a:avLst/>
          </a:prstGeom>
          <a:solidFill>
            <a:schemeClr val="accent1"/>
          </a:solidFill>
          <a:ln>
            <a:noFill/>
          </a:ln>
        </p:spPr>
      </p:sp>
      <p:sp>
        <p:nvSpPr>
          <p:cNvPr id="22" name="Google Shape;22;p46"/>
          <p:cNvSpPr/>
          <p:nvPr>
            <p:ph idx="4" type="pic"/>
          </p:nvPr>
        </p:nvSpPr>
        <p:spPr>
          <a:xfrm>
            <a:off x="838201" y="1952954"/>
            <a:ext cx="3505200" cy="3300386"/>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guide id="3" pos="529">
          <p15:clr>
            <a:srgbClr val="FBAE40"/>
          </p15:clr>
        </p15:guide>
        <p15:guide id="4" pos="715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2">
  <p:cSld name="Welcome 2">
    <p:spTree>
      <p:nvGrpSpPr>
        <p:cNvPr id="150" name="Shape 150"/>
        <p:cNvGrpSpPr/>
        <p:nvPr/>
      </p:nvGrpSpPr>
      <p:grpSpPr>
        <a:xfrm>
          <a:off x="0" y="0"/>
          <a:ext cx="0" cy="0"/>
          <a:chOff x="0" y="0"/>
          <a:chExt cx="0" cy="0"/>
        </a:xfrm>
      </p:grpSpPr>
      <p:sp>
        <p:nvSpPr>
          <p:cNvPr id="151" name="Google Shape;151;p82"/>
          <p:cNvSpPr/>
          <p:nvPr>
            <p:ph idx="2" type="pic"/>
          </p:nvPr>
        </p:nvSpPr>
        <p:spPr>
          <a:xfrm>
            <a:off x="8018659" y="0"/>
            <a:ext cx="4173343" cy="6858000"/>
          </a:xfrm>
          <a:prstGeom prst="rect">
            <a:avLst/>
          </a:prstGeom>
          <a:solidFill>
            <a:schemeClr val="accent1"/>
          </a:solidFill>
          <a:ln>
            <a:noFill/>
          </a:ln>
        </p:spPr>
      </p:sp>
      <p:sp>
        <p:nvSpPr>
          <p:cNvPr id="152" name="Google Shape;152;p82"/>
          <p:cNvSpPr/>
          <p:nvPr>
            <p:ph idx="3" type="pic"/>
          </p:nvPr>
        </p:nvSpPr>
        <p:spPr>
          <a:xfrm>
            <a:off x="3" y="0"/>
            <a:ext cx="4173343" cy="68580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Leader 2">
  <p:cSld name="Team Leader 2">
    <p:spTree>
      <p:nvGrpSpPr>
        <p:cNvPr id="153" name="Shape 153"/>
        <p:cNvGrpSpPr/>
        <p:nvPr/>
      </p:nvGrpSpPr>
      <p:grpSpPr>
        <a:xfrm>
          <a:off x="0" y="0"/>
          <a:ext cx="0" cy="0"/>
          <a:chOff x="0" y="0"/>
          <a:chExt cx="0" cy="0"/>
        </a:xfrm>
      </p:grpSpPr>
      <p:sp>
        <p:nvSpPr>
          <p:cNvPr id="154" name="Google Shape;154;p83"/>
          <p:cNvSpPr/>
          <p:nvPr/>
        </p:nvSpPr>
        <p:spPr>
          <a:xfrm>
            <a:off x="838201" y="838200"/>
            <a:ext cx="10515601" cy="5181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55" name="Google Shape;155;p83"/>
          <p:cNvSpPr/>
          <p:nvPr>
            <p:ph idx="2" type="pic"/>
          </p:nvPr>
        </p:nvSpPr>
        <p:spPr>
          <a:xfrm>
            <a:off x="5691330" y="838201"/>
            <a:ext cx="4809673" cy="5181598"/>
          </a:xfrm>
          <a:prstGeom prst="rect">
            <a:avLst/>
          </a:prstGeom>
          <a:solidFill>
            <a:schemeClr val="accent1"/>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Member 2">
  <p:cSld name="Team Member 2">
    <p:spTree>
      <p:nvGrpSpPr>
        <p:cNvPr id="156" name="Shape 156"/>
        <p:cNvGrpSpPr/>
        <p:nvPr/>
      </p:nvGrpSpPr>
      <p:grpSpPr>
        <a:xfrm>
          <a:off x="0" y="0"/>
          <a:ext cx="0" cy="0"/>
          <a:chOff x="0" y="0"/>
          <a:chExt cx="0" cy="0"/>
        </a:xfrm>
      </p:grpSpPr>
      <p:sp>
        <p:nvSpPr>
          <p:cNvPr id="157" name="Google Shape;157;p84"/>
          <p:cNvSpPr/>
          <p:nvPr/>
        </p:nvSpPr>
        <p:spPr>
          <a:xfrm>
            <a:off x="0" y="838199"/>
            <a:ext cx="2370500" cy="518280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58" name="Google Shape;158;p84"/>
          <p:cNvSpPr/>
          <p:nvPr/>
        </p:nvSpPr>
        <p:spPr>
          <a:xfrm>
            <a:off x="8784103" y="3429004"/>
            <a:ext cx="3407900" cy="34289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59" name="Google Shape;159;p84"/>
          <p:cNvSpPr/>
          <p:nvPr>
            <p:ph idx="2" type="pic"/>
          </p:nvPr>
        </p:nvSpPr>
        <p:spPr>
          <a:xfrm>
            <a:off x="6941503" y="838202"/>
            <a:ext cx="4412299" cy="5181601"/>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reak 2">
  <p:cSld name="Image Break 2">
    <p:spTree>
      <p:nvGrpSpPr>
        <p:cNvPr id="160" name="Shape 160"/>
        <p:cNvGrpSpPr/>
        <p:nvPr/>
      </p:nvGrpSpPr>
      <p:grpSpPr>
        <a:xfrm>
          <a:off x="0" y="0"/>
          <a:ext cx="0" cy="0"/>
          <a:chOff x="0" y="0"/>
          <a:chExt cx="0" cy="0"/>
        </a:xfrm>
      </p:grpSpPr>
      <p:sp>
        <p:nvSpPr>
          <p:cNvPr id="161" name="Google Shape;161;p85"/>
          <p:cNvSpPr/>
          <p:nvPr>
            <p:ph idx="2" type="pic"/>
          </p:nvPr>
        </p:nvSpPr>
        <p:spPr>
          <a:xfrm>
            <a:off x="0" y="0"/>
            <a:ext cx="9095012" cy="6858000"/>
          </a:xfrm>
          <a:prstGeom prst="rect">
            <a:avLst/>
          </a:prstGeom>
          <a:solidFill>
            <a:schemeClr val="accent1"/>
          </a:solidFill>
          <a:ln>
            <a:noFill/>
          </a:ln>
        </p:spPr>
      </p:sp>
      <p:sp>
        <p:nvSpPr>
          <p:cNvPr id="162" name="Google Shape;162;p85"/>
          <p:cNvSpPr/>
          <p:nvPr>
            <p:ph idx="3" type="pic"/>
          </p:nvPr>
        </p:nvSpPr>
        <p:spPr>
          <a:xfrm>
            <a:off x="9095015" y="0"/>
            <a:ext cx="3096988" cy="6858000"/>
          </a:xfrm>
          <a:prstGeom prst="rect">
            <a:avLst/>
          </a:prstGeom>
          <a:solidFill>
            <a:schemeClr val="accent1"/>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reak 3">
  <p:cSld name="Image Break 3">
    <p:spTree>
      <p:nvGrpSpPr>
        <p:cNvPr id="163" name="Shape 163"/>
        <p:cNvGrpSpPr/>
        <p:nvPr/>
      </p:nvGrpSpPr>
      <p:grpSpPr>
        <a:xfrm>
          <a:off x="0" y="0"/>
          <a:ext cx="0" cy="0"/>
          <a:chOff x="0" y="0"/>
          <a:chExt cx="0" cy="0"/>
        </a:xfrm>
      </p:grpSpPr>
      <p:sp>
        <p:nvSpPr>
          <p:cNvPr id="164" name="Google Shape;164;p86"/>
          <p:cNvSpPr/>
          <p:nvPr>
            <p:ph idx="2" type="pic"/>
          </p:nvPr>
        </p:nvSpPr>
        <p:spPr>
          <a:xfrm>
            <a:off x="2" y="1115789"/>
            <a:ext cx="3407590" cy="4626429"/>
          </a:xfrm>
          <a:prstGeom prst="rect">
            <a:avLst/>
          </a:prstGeom>
          <a:solidFill>
            <a:schemeClr val="accent1"/>
          </a:solidFill>
          <a:ln>
            <a:noFill/>
          </a:ln>
        </p:spPr>
      </p:sp>
      <p:sp>
        <p:nvSpPr>
          <p:cNvPr id="165" name="Google Shape;165;p86"/>
          <p:cNvSpPr/>
          <p:nvPr>
            <p:ph idx="3" type="pic"/>
          </p:nvPr>
        </p:nvSpPr>
        <p:spPr>
          <a:xfrm>
            <a:off x="8784412" y="1115789"/>
            <a:ext cx="3407590" cy="4626429"/>
          </a:xfrm>
          <a:prstGeom prst="rect">
            <a:avLst/>
          </a:prstGeom>
          <a:solidFill>
            <a:schemeClr val="accent1"/>
          </a:solidFill>
          <a:ln>
            <a:noFill/>
          </a:ln>
        </p:spPr>
      </p:sp>
      <p:sp>
        <p:nvSpPr>
          <p:cNvPr id="166" name="Google Shape;166;p86"/>
          <p:cNvSpPr/>
          <p:nvPr/>
        </p:nvSpPr>
        <p:spPr>
          <a:xfrm>
            <a:off x="3407595" y="1115789"/>
            <a:ext cx="5376815" cy="462642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167" name="Google Shape;167;p86"/>
          <p:cNvCxnSpPr/>
          <p:nvPr/>
        </p:nvCxnSpPr>
        <p:spPr>
          <a:xfrm>
            <a:off x="3439860" y="0"/>
            <a:ext cx="0" cy="6858000"/>
          </a:xfrm>
          <a:prstGeom prst="straightConnector1">
            <a:avLst/>
          </a:prstGeom>
          <a:noFill/>
          <a:ln cap="flat" cmpd="sng" w="63500">
            <a:solidFill>
              <a:schemeClr val="dk1"/>
            </a:solidFill>
            <a:prstDash val="solid"/>
            <a:miter lim="800000"/>
            <a:headEnd len="sm" w="sm" type="none"/>
            <a:tailEnd len="sm" w="sm" type="none"/>
          </a:ln>
        </p:spPr>
      </p:cxnSp>
      <p:cxnSp>
        <p:nvCxnSpPr>
          <p:cNvPr id="168" name="Google Shape;168;p86"/>
          <p:cNvCxnSpPr/>
          <p:nvPr/>
        </p:nvCxnSpPr>
        <p:spPr>
          <a:xfrm>
            <a:off x="8746386" y="0"/>
            <a:ext cx="0" cy="685800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3">
  <p:cSld name="Break Slide 3">
    <p:bg>
      <p:bgPr>
        <a:solidFill>
          <a:schemeClr val="dk1"/>
        </a:solidFill>
      </p:bgPr>
    </p:bg>
    <p:spTree>
      <p:nvGrpSpPr>
        <p:cNvPr id="169" name="Shape 169"/>
        <p:cNvGrpSpPr/>
        <p:nvPr/>
      </p:nvGrpSpPr>
      <p:grpSpPr>
        <a:xfrm>
          <a:off x="0" y="0"/>
          <a:ext cx="0" cy="0"/>
          <a:chOff x="0" y="0"/>
          <a:chExt cx="0" cy="0"/>
        </a:xfrm>
      </p:grpSpPr>
      <p:cxnSp>
        <p:nvCxnSpPr>
          <p:cNvPr id="170" name="Google Shape;170;p87"/>
          <p:cNvCxnSpPr/>
          <p:nvPr/>
        </p:nvCxnSpPr>
        <p:spPr>
          <a:xfrm rot="10800000">
            <a:off x="838201" y="4748871"/>
            <a:ext cx="10515600" cy="0"/>
          </a:xfrm>
          <a:prstGeom prst="straightConnector1">
            <a:avLst/>
          </a:prstGeom>
          <a:noFill/>
          <a:ln cap="flat" cmpd="sng" w="63500">
            <a:solidFill>
              <a:schemeClr val="lt1"/>
            </a:solidFill>
            <a:prstDash val="solid"/>
            <a:miter lim="800000"/>
            <a:headEnd len="sm" w="sm" type="none"/>
            <a:tailEnd len="sm" w="sm"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p:cSld name="Services 1">
    <p:spTree>
      <p:nvGrpSpPr>
        <p:cNvPr id="171" name="Shape 171"/>
        <p:cNvGrpSpPr/>
        <p:nvPr/>
      </p:nvGrpSpPr>
      <p:grpSpPr>
        <a:xfrm>
          <a:off x="0" y="0"/>
          <a:ext cx="0" cy="0"/>
          <a:chOff x="0" y="0"/>
          <a:chExt cx="0" cy="0"/>
        </a:xfrm>
      </p:grpSpPr>
      <p:sp>
        <p:nvSpPr>
          <p:cNvPr id="172" name="Google Shape;172;p88"/>
          <p:cNvSpPr/>
          <p:nvPr>
            <p:ph idx="2" type="pic"/>
          </p:nvPr>
        </p:nvSpPr>
        <p:spPr>
          <a:xfrm>
            <a:off x="4056849" y="0"/>
            <a:ext cx="8135151" cy="6858000"/>
          </a:xfrm>
          <a:prstGeom prst="rect">
            <a:avLst/>
          </a:prstGeom>
          <a:solidFill>
            <a:schemeClr val="accent1"/>
          </a:solidFill>
          <a:ln>
            <a:noFill/>
          </a:ln>
        </p:spPr>
      </p:sp>
      <p:sp>
        <p:nvSpPr>
          <p:cNvPr id="173" name="Google Shape;173;p88"/>
          <p:cNvSpPr/>
          <p:nvPr/>
        </p:nvSpPr>
        <p:spPr>
          <a:xfrm>
            <a:off x="0" y="-1"/>
            <a:ext cx="4060800" cy="685800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2">
  <p:cSld name="Services 2">
    <p:spTree>
      <p:nvGrpSpPr>
        <p:cNvPr id="174" name="Shape 174"/>
        <p:cNvGrpSpPr/>
        <p:nvPr/>
      </p:nvGrpSpPr>
      <p:grpSpPr>
        <a:xfrm>
          <a:off x="0" y="0"/>
          <a:ext cx="0" cy="0"/>
          <a:chOff x="0" y="0"/>
          <a:chExt cx="0" cy="0"/>
        </a:xfrm>
      </p:grpSpPr>
      <p:sp>
        <p:nvSpPr>
          <p:cNvPr id="175" name="Google Shape;175;p89"/>
          <p:cNvSpPr/>
          <p:nvPr>
            <p:ph idx="2" type="pic"/>
          </p:nvPr>
        </p:nvSpPr>
        <p:spPr>
          <a:xfrm>
            <a:off x="3" y="0"/>
            <a:ext cx="12191999" cy="3322056"/>
          </a:xfrm>
          <a:prstGeom prst="rect">
            <a:avLst/>
          </a:prstGeom>
          <a:solidFill>
            <a:schemeClr val="accent1"/>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3">
  <p:cSld name="Services 3">
    <p:spTree>
      <p:nvGrpSpPr>
        <p:cNvPr id="176" name="Shape 176"/>
        <p:cNvGrpSpPr/>
        <p:nvPr/>
      </p:nvGrpSpPr>
      <p:grpSpPr>
        <a:xfrm>
          <a:off x="0" y="0"/>
          <a:ext cx="0" cy="0"/>
          <a:chOff x="0" y="0"/>
          <a:chExt cx="0" cy="0"/>
        </a:xfrm>
      </p:grpSpPr>
      <p:sp>
        <p:nvSpPr>
          <p:cNvPr id="177" name="Google Shape;177;p90"/>
          <p:cNvSpPr/>
          <p:nvPr>
            <p:ph idx="2" type="pic"/>
          </p:nvPr>
        </p:nvSpPr>
        <p:spPr>
          <a:xfrm>
            <a:off x="6368144" y="0"/>
            <a:ext cx="5823857" cy="6858000"/>
          </a:xfrm>
          <a:prstGeom prst="rect">
            <a:avLst/>
          </a:prstGeom>
          <a:solidFill>
            <a:schemeClr val="accent1"/>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s 1">
  <p:cSld name="Clients 1">
    <p:spTree>
      <p:nvGrpSpPr>
        <p:cNvPr id="178" name="Shape 178"/>
        <p:cNvGrpSpPr/>
        <p:nvPr/>
      </p:nvGrpSpPr>
      <p:grpSpPr>
        <a:xfrm>
          <a:off x="0" y="0"/>
          <a:ext cx="0" cy="0"/>
          <a:chOff x="0" y="0"/>
          <a:chExt cx="0" cy="0"/>
        </a:xfrm>
      </p:grpSpPr>
      <p:sp>
        <p:nvSpPr>
          <p:cNvPr id="179" name="Google Shape;179;p91"/>
          <p:cNvSpPr/>
          <p:nvPr>
            <p:ph idx="2" type="pic"/>
          </p:nvPr>
        </p:nvSpPr>
        <p:spPr>
          <a:xfrm>
            <a:off x="838200" y="3025642"/>
            <a:ext cx="3237090" cy="1334936"/>
          </a:xfrm>
          <a:prstGeom prst="rect">
            <a:avLst/>
          </a:prstGeom>
          <a:solidFill>
            <a:schemeClr val="accent1"/>
          </a:solidFill>
          <a:ln>
            <a:noFill/>
          </a:ln>
        </p:spPr>
      </p:sp>
      <p:cxnSp>
        <p:nvCxnSpPr>
          <p:cNvPr id="180" name="Google Shape;180;p91"/>
          <p:cNvCxnSpPr/>
          <p:nvPr/>
        </p:nvCxnSpPr>
        <p:spPr>
          <a:xfrm rot="10800000">
            <a:off x="838201" y="2694293"/>
            <a:ext cx="10515600" cy="0"/>
          </a:xfrm>
          <a:prstGeom prst="straightConnector1">
            <a:avLst/>
          </a:prstGeom>
          <a:noFill/>
          <a:ln cap="flat" cmpd="sng" w="63500">
            <a:solidFill>
              <a:schemeClr val="dk1"/>
            </a:solidFill>
            <a:prstDash val="solid"/>
            <a:miter lim="800000"/>
            <a:headEnd len="sm" w="sm" type="none"/>
            <a:tailEnd len="sm" w="sm" type="none"/>
          </a:ln>
        </p:spPr>
      </p:cxnSp>
      <p:cxnSp>
        <p:nvCxnSpPr>
          <p:cNvPr id="181" name="Google Shape;181;p91"/>
          <p:cNvCxnSpPr/>
          <p:nvPr/>
        </p:nvCxnSpPr>
        <p:spPr>
          <a:xfrm rot="10800000">
            <a:off x="838201" y="4534382"/>
            <a:ext cx="10515600" cy="0"/>
          </a:xfrm>
          <a:prstGeom prst="straightConnector1">
            <a:avLst/>
          </a:prstGeom>
          <a:noFill/>
          <a:ln cap="flat" cmpd="sng" w="9525">
            <a:solidFill>
              <a:schemeClr val="accent1"/>
            </a:solidFill>
            <a:prstDash val="solid"/>
            <a:miter lim="800000"/>
            <a:headEnd len="sm" w="sm" type="none"/>
            <a:tailEnd len="sm" w="sm" type="none"/>
          </a:ln>
        </p:spPr>
      </p:cxnSp>
      <p:cxnSp>
        <p:nvCxnSpPr>
          <p:cNvPr id="182" name="Google Shape;182;p91"/>
          <p:cNvCxnSpPr/>
          <p:nvPr/>
        </p:nvCxnSpPr>
        <p:spPr>
          <a:xfrm rot="10800000">
            <a:off x="4278489" y="3025647"/>
            <a:ext cx="0" cy="3001219"/>
          </a:xfrm>
          <a:prstGeom prst="straightConnector1">
            <a:avLst/>
          </a:prstGeom>
          <a:noFill/>
          <a:ln cap="flat" cmpd="sng" w="9525">
            <a:solidFill>
              <a:schemeClr val="accent1"/>
            </a:solidFill>
            <a:prstDash val="solid"/>
            <a:miter lim="800000"/>
            <a:headEnd len="sm" w="sm" type="none"/>
            <a:tailEnd len="sm" w="sm" type="none"/>
          </a:ln>
        </p:spPr>
      </p:cxnSp>
      <p:cxnSp>
        <p:nvCxnSpPr>
          <p:cNvPr id="183" name="Google Shape;183;p91"/>
          <p:cNvCxnSpPr/>
          <p:nvPr/>
        </p:nvCxnSpPr>
        <p:spPr>
          <a:xfrm rot="10800000">
            <a:off x="7924800" y="3025647"/>
            <a:ext cx="0" cy="3001219"/>
          </a:xfrm>
          <a:prstGeom prst="straightConnector1">
            <a:avLst/>
          </a:prstGeom>
          <a:noFill/>
          <a:ln cap="flat" cmpd="sng" w="9525">
            <a:solidFill>
              <a:schemeClr val="accent1"/>
            </a:solidFill>
            <a:prstDash val="solid"/>
            <a:miter lim="800000"/>
            <a:headEnd len="sm" w="sm" type="none"/>
            <a:tailEnd len="sm" w="sm" type="none"/>
          </a:ln>
        </p:spPr>
      </p:cxnSp>
      <p:sp>
        <p:nvSpPr>
          <p:cNvPr id="184" name="Google Shape;184;p91"/>
          <p:cNvSpPr/>
          <p:nvPr>
            <p:ph idx="3" type="pic"/>
          </p:nvPr>
        </p:nvSpPr>
        <p:spPr>
          <a:xfrm>
            <a:off x="838200" y="4691926"/>
            <a:ext cx="3237090" cy="1334936"/>
          </a:xfrm>
          <a:prstGeom prst="rect">
            <a:avLst/>
          </a:prstGeom>
          <a:solidFill>
            <a:schemeClr val="accent1"/>
          </a:solidFill>
          <a:ln>
            <a:noFill/>
          </a:ln>
        </p:spPr>
      </p:sp>
      <p:sp>
        <p:nvSpPr>
          <p:cNvPr id="185" name="Google Shape;185;p91"/>
          <p:cNvSpPr/>
          <p:nvPr>
            <p:ph idx="4" type="pic"/>
          </p:nvPr>
        </p:nvSpPr>
        <p:spPr>
          <a:xfrm>
            <a:off x="4507088" y="3025642"/>
            <a:ext cx="3237090" cy="1334936"/>
          </a:xfrm>
          <a:prstGeom prst="rect">
            <a:avLst/>
          </a:prstGeom>
          <a:solidFill>
            <a:schemeClr val="accent1"/>
          </a:solidFill>
          <a:ln>
            <a:noFill/>
          </a:ln>
        </p:spPr>
      </p:sp>
      <p:sp>
        <p:nvSpPr>
          <p:cNvPr id="186" name="Google Shape;186;p91"/>
          <p:cNvSpPr/>
          <p:nvPr>
            <p:ph idx="5" type="pic"/>
          </p:nvPr>
        </p:nvSpPr>
        <p:spPr>
          <a:xfrm>
            <a:off x="4507088" y="4691926"/>
            <a:ext cx="3237090" cy="1334936"/>
          </a:xfrm>
          <a:prstGeom prst="rect">
            <a:avLst/>
          </a:prstGeom>
          <a:solidFill>
            <a:schemeClr val="accent1"/>
          </a:solidFill>
          <a:ln>
            <a:noFill/>
          </a:ln>
        </p:spPr>
      </p:sp>
      <p:sp>
        <p:nvSpPr>
          <p:cNvPr id="187" name="Google Shape;187;p91"/>
          <p:cNvSpPr/>
          <p:nvPr>
            <p:ph idx="6" type="pic"/>
          </p:nvPr>
        </p:nvSpPr>
        <p:spPr>
          <a:xfrm>
            <a:off x="8116709" y="3025642"/>
            <a:ext cx="3237090" cy="1334936"/>
          </a:xfrm>
          <a:prstGeom prst="rect">
            <a:avLst/>
          </a:prstGeom>
          <a:solidFill>
            <a:schemeClr val="accent1"/>
          </a:solidFill>
          <a:ln>
            <a:noFill/>
          </a:ln>
        </p:spPr>
      </p:sp>
      <p:sp>
        <p:nvSpPr>
          <p:cNvPr id="188" name="Google Shape;188;p91"/>
          <p:cNvSpPr/>
          <p:nvPr>
            <p:ph idx="7" type="pic"/>
          </p:nvPr>
        </p:nvSpPr>
        <p:spPr>
          <a:xfrm>
            <a:off x="8116709" y="4691926"/>
            <a:ext cx="3237090" cy="1334936"/>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Team 3">
    <p:spTree>
      <p:nvGrpSpPr>
        <p:cNvPr id="23" name="Shape 23"/>
        <p:cNvGrpSpPr/>
        <p:nvPr/>
      </p:nvGrpSpPr>
      <p:grpSpPr>
        <a:xfrm>
          <a:off x="0" y="0"/>
          <a:ext cx="0" cy="0"/>
          <a:chOff x="0" y="0"/>
          <a:chExt cx="0" cy="0"/>
        </a:xfrm>
      </p:grpSpPr>
      <p:sp>
        <p:nvSpPr>
          <p:cNvPr id="24" name="Google Shape;24;p47"/>
          <p:cNvSpPr/>
          <p:nvPr>
            <p:ph idx="2" type="pic"/>
          </p:nvPr>
        </p:nvSpPr>
        <p:spPr>
          <a:xfrm>
            <a:off x="838201" y="1861701"/>
            <a:ext cx="1905001" cy="3044222"/>
          </a:xfrm>
          <a:prstGeom prst="rect">
            <a:avLst/>
          </a:prstGeom>
          <a:solidFill>
            <a:schemeClr val="accent1"/>
          </a:solidFill>
          <a:ln>
            <a:noFill/>
          </a:ln>
        </p:spPr>
      </p:sp>
      <p:sp>
        <p:nvSpPr>
          <p:cNvPr id="25" name="Google Shape;25;p47"/>
          <p:cNvSpPr/>
          <p:nvPr>
            <p:ph idx="3" type="pic"/>
          </p:nvPr>
        </p:nvSpPr>
        <p:spPr>
          <a:xfrm>
            <a:off x="2990370" y="1861701"/>
            <a:ext cx="1905001" cy="3044222"/>
          </a:xfrm>
          <a:prstGeom prst="rect">
            <a:avLst/>
          </a:prstGeom>
          <a:solidFill>
            <a:schemeClr val="accent1"/>
          </a:solidFill>
          <a:ln>
            <a:noFill/>
          </a:ln>
        </p:spPr>
      </p:sp>
      <p:sp>
        <p:nvSpPr>
          <p:cNvPr id="26" name="Google Shape;26;p47"/>
          <p:cNvSpPr/>
          <p:nvPr>
            <p:ph idx="4" type="pic"/>
          </p:nvPr>
        </p:nvSpPr>
        <p:spPr>
          <a:xfrm>
            <a:off x="5142537" y="1861701"/>
            <a:ext cx="1905001" cy="3044222"/>
          </a:xfrm>
          <a:prstGeom prst="rect">
            <a:avLst/>
          </a:prstGeom>
          <a:solidFill>
            <a:schemeClr val="accent1"/>
          </a:solidFill>
          <a:ln>
            <a:noFill/>
          </a:ln>
        </p:spPr>
      </p:sp>
      <p:sp>
        <p:nvSpPr>
          <p:cNvPr id="27" name="Google Shape;27;p47"/>
          <p:cNvSpPr/>
          <p:nvPr>
            <p:ph idx="5" type="pic"/>
          </p:nvPr>
        </p:nvSpPr>
        <p:spPr>
          <a:xfrm>
            <a:off x="7294706" y="1861701"/>
            <a:ext cx="1905001" cy="3044222"/>
          </a:xfrm>
          <a:prstGeom prst="rect">
            <a:avLst/>
          </a:prstGeom>
          <a:solidFill>
            <a:schemeClr val="accent1"/>
          </a:solidFill>
          <a:ln>
            <a:noFill/>
          </a:ln>
        </p:spPr>
      </p:sp>
      <p:sp>
        <p:nvSpPr>
          <p:cNvPr id="28" name="Google Shape;28;p47"/>
          <p:cNvSpPr/>
          <p:nvPr>
            <p:ph idx="6" type="pic"/>
          </p:nvPr>
        </p:nvSpPr>
        <p:spPr>
          <a:xfrm>
            <a:off x="9446872" y="1861701"/>
            <a:ext cx="1905001" cy="3044222"/>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s 2">
  <p:cSld name="Clients 2">
    <p:spTree>
      <p:nvGrpSpPr>
        <p:cNvPr id="189" name="Shape 189"/>
        <p:cNvGrpSpPr/>
        <p:nvPr/>
      </p:nvGrpSpPr>
      <p:grpSpPr>
        <a:xfrm>
          <a:off x="0" y="0"/>
          <a:ext cx="0" cy="0"/>
          <a:chOff x="0" y="0"/>
          <a:chExt cx="0" cy="0"/>
        </a:xfrm>
      </p:grpSpPr>
      <p:cxnSp>
        <p:nvCxnSpPr>
          <p:cNvPr id="190" name="Google Shape;190;p92"/>
          <p:cNvCxnSpPr/>
          <p:nvPr/>
        </p:nvCxnSpPr>
        <p:spPr>
          <a:xfrm rot="10800000">
            <a:off x="838201" y="848010"/>
            <a:ext cx="10515600" cy="0"/>
          </a:xfrm>
          <a:prstGeom prst="straightConnector1">
            <a:avLst/>
          </a:prstGeom>
          <a:noFill/>
          <a:ln cap="flat" cmpd="sng" w="63500">
            <a:solidFill>
              <a:schemeClr val="dk1"/>
            </a:solidFill>
            <a:prstDash val="solid"/>
            <a:miter lim="800000"/>
            <a:headEnd len="sm" w="sm" type="none"/>
            <a:tailEnd len="sm" w="sm" type="none"/>
          </a:ln>
        </p:spPr>
      </p:cxnSp>
      <p:cxnSp>
        <p:nvCxnSpPr>
          <p:cNvPr id="191" name="Google Shape;191;p92"/>
          <p:cNvCxnSpPr/>
          <p:nvPr/>
        </p:nvCxnSpPr>
        <p:spPr>
          <a:xfrm rot="10800000">
            <a:off x="838199" y="4534382"/>
            <a:ext cx="6876345" cy="0"/>
          </a:xfrm>
          <a:prstGeom prst="straightConnector1">
            <a:avLst/>
          </a:prstGeom>
          <a:noFill/>
          <a:ln cap="flat" cmpd="sng" w="9525">
            <a:solidFill>
              <a:schemeClr val="accent1"/>
            </a:solidFill>
            <a:prstDash val="solid"/>
            <a:miter lim="800000"/>
            <a:headEnd len="sm" w="sm" type="none"/>
            <a:tailEnd len="sm" w="sm" type="none"/>
          </a:ln>
        </p:spPr>
      </p:cxnSp>
      <p:cxnSp>
        <p:nvCxnSpPr>
          <p:cNvPr id="192" name="Google Shape;192;p92"/>
          <p:cNvCxnSpPr/>
          <p:nvPr/>
        </p:nvCxnSpPr>
        <p:spPr>
          <a:xfrm rot="10800000">
            <a:off x="4278489" y="1359359"/>
            <a:ext cx="0" cy="4667507"/>
          </a:xfrm>
          <a:prstGeom prst="straightConnector1">
            <a:avLst/>
          </a:prstGeom>
          <a:noFill/>
          <a:ln cap="flat" cmpd="sng" w="9525">
            <a:solidFill>
              <a:schemeClr val="accent1"/>
            </a:solidFill>
            <a:prstDash val="solid"/>
            <a:miter lim="800000"/>
            <a:headEnd len="sm" w="sm" type="none"/>
            <a:tailEnd len="sm" w="sm" type="none"/>
          </a:ln>
        </p:spPr>
      </p:cxnSp>
      <p:sp>
        <p:nvSpPr>
          <p:cNvPr id="193" name="Google Shape;193;p92"/>
          <p:cNvSpPr/>
          <p:nvPr>
            <p:ph idx="2" type="pic"/>
          </p:nvPr>
        </p:nvSpPr>
        <p:spPr>
          <a:xfrm>
            <a:off x="838200" y="1359356"/>
            <a:ext cx="3237090" cy="1334936"/>
          </a:xfrm>
          <a:prstGeom prst="rect">
            <a:avLst/>
          </a:prstGeom>
          <a:solidFill>
            <a:schemeClr val="accent1"/>
          </a:solidFill>
          <a:ln>
            <a:noFill/>
          </a:ln>
        </p:spPr>
      </p:sp>
      <p:cxnSp>
        <p:nvCxnSpPr>
          <p:cNvPr id="194" name="Google Shape;194;p92"/>
          <p:cNvCxnSpPr/>
          <p:nvPr/>
        </p:nvCxnSpPr>
        <p:spPr>
          <a:xfrm rot="10800000">
            <a:off x="838199" y="2868096"/>
            <a:ext cx="6876345" cy="0"/>
          </a:xfrm>
          <a:prstGeom prst="straightConnector1">
            <a:avLst/>
          </a:prstGeom>
          <a:noFill/>
          <a:ln cap="flat" cmpd="sng" w="9525">
            <a:solidFill>
              <a:schemeClr val="accent1"/>
            </a:solidFill>
            <a:prstDash val="solid"/>
            <a:miter lim="800000"/>
            <a:headEnd len="sm" w="sm" type="none"/>
            <a:tailEnd len="sm" w="sm" type="none"/>
          </a:ln>
        </p:spPr>
      </p:cxnSp>
      <p:sp>
        <p:nvSpPr>
          <p:cNvPr id="195" name="Google Shape;195;p92"/>
          <p:cNvSpPr/>
          <p:nvPr>
            <p:ph idx="3" type="pic"/>
          </p:nvPr>
        </p:nvSpPr>
        <p:spPr>
          <a:xfrm>
            <a:off x="4477454" y="1359356"/>
            <a:ext cx="3237090" cy="1334936"/>
          </a:xfrm>
          <a:prstGeom prst="rect">
            <a:avLst/>
          </a:prstGeom>
          <a:solidFill>
            <a:schemeClr val="accent1"/>
          </a:solidFill>
          <a:ln>
            <a:noFill/>
          </a:ln>
        </p:spPr>
      </p:sp>
      <p:sp>
        <p:nvSpPr>
          <p:cNvPr id="196" name="Google Shape;196;p92"/>
          <p:cNvSpPr/>
          <p:nvPr>
            <p:ph idx="4" type="pic"/>
          </p:nvPr>
        </p:nvSpPr>
        <p:spPr>
          <a:xfrm>
            <a:off x="838200" y="3041902"/>
            <a:ext cx="3237090" cy="1334936"/>
          </a:xfrm>
          <a:prstGeom prst="rect">
            <a:avLst/>
          </a:prstGeom>
          <a:solidFill>
            <a:schemeClr val="accent1"/>
          </a:solidFill>
          <a:ln>
            <a:noFill/>
          </a:ln>
        </p:spPr>
      </p:sp>
      <p:sp>
        <p:nvSpPr>
          <p:cNvPr id="197" name="Google Shape;197;p92"/>
          <p:cNvSpPr/>
          <p:nvPr>
            <p:ph idx="5" type="pic"/>
          </p:nvPr>
        </p:nvSpPr>
        <p:spPr>
          <a:xfrm>
            <a:off x="4477454" y="3041902"/>
            <a:ext cx="3237090" cy="1334936"/>
          </a:xfrm>
          <a:prstGeom prst="rect">
            <a:avLst/>
          </a:prstGeom>
          <a:solidFill>
            <a:schemeClr val="accent1"/>
          </a:solidFill>
          <a:ln>
            <a:noFill/>
          </a:ln>
        </p:spPr>
      </p:sp>
      <p:sp>
        <p:nvSpPr>
          <p:cNvPr id="198" name="Google Shape;198;p92"/>
          <p:cNvSpPr/>
          <p:nvPr>
            <p:ph idx="6" type="pic"/>
          </p:nvPr>
        </p:nvSpPr>
        <p:spPr>
          <a:xfrm>
            <a:off x="838200" y="4691926"/>
            <a:ext cx="3237090" cy="1334936"/>
          </a:xfrm>
          <a:prstGeom prst="rect">
            <a:avLst/>
          </a:prstGeom>
          <a:solidFill>
            <a:schemeClr val="accent1"/>
          </a:solidFill>
          <a:ln>
            <a:noFill/>
          </a:ln>
        </p:spPr>
      </p:sp>
      <p:sp>
        <p:nvSpPr>
          <p:cNvPr id="199" name="Google Shape;199;p92"/>
          <p:cNvSpPr/>
          <p:nvPr>
            <p:ph idx="7" type="pic"/>
          </p:nvPr>
        </p:nvSpPr>
        <p:spPr>
          <a:xfrm>
            <a:off x="4477454" y="4691926"/>
            <a:ext cx="3237090" cy="1334936"/>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 1">
  <p:cSld name="Testimonial 1">
    <p:spTree>
      <p:nvGrpSpPr>
        <p:cNvPr id="200" name="Shape 200"/>
        <p:cNvGrpSpPr/>
        <p:nvPr/>
      </p:nvGrpSpPr>
      <p:grpSpPr>
        <a:xfrm>
          <a:off x="0" y="0"/>
          <a:ext cx="0" cy="0"/>
          <a:chOff x="0" y="0"/>
          <a:chExt cx="0" cy="0"/>
        </a:xfrm>
      </p:grpSpPr>
      <p:sp>
        <p:nvSpPr>
          <p:cNvPr id="201" name="Google Shape;201;p93"/>
          <p:cNvSpPr/>
          <p:nvPr/>
        </p:nvSpPr>
        <p:spPr>
          <a:xfrm>
            <a:off x="838201" y="0"/>
            <a:ext cx="10515600" cy="161810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202" name="Google Shape;202;p93"/>
          <p:cNvSpPr/>
          <p:nvPr/>
        </p:nvSpPr>
        <p:spPr>
          <a:xfrm>
            <a:off x="8147378" y="1670194"/>
            <a:ext cx="1211484" cy="147732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Arial"/>
                <a:ea typeface="Arial"/>
                <a:cs typeface="Arial"/>
                <a:sym typeface="Arial"/>
              </a:rPr>
              <a:t>“</a:t>
            </a:r>
            <a:endParaRPr b="0" i="0" sz="9600" u="none" cap="none" strike="noStrike">
              <a:solidFill>
                <a:schemeClr val="accent1"/>
              </a:solidFill>
              <a:latin typeface="Arial"/>
              <a:ea typeface="Arial"/>
              <a:cs typeface="Arial"/>
              <a:sym typeface="Arial"/>
            </a:endParaRPr>
          </a:p>
        </p:txBody>
      </p:sp>
      <p:sp>
        <p:nvSpPr>
          <p:cNvPr id="203" name="Google Shape;203;p93"/>
          <p:cNvSpPr/>
          <p:nvPr/>
        </p:nvSpPr>
        <p:spPr>
          <a:xfrm>
            <a:off x="2861358" y="1670194"/>
            <a:ext cx="1211484" cy="147732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chemeClr val="accent1"/>
                </a:solidFill>
                <a:latin typeface="Arial"/>
                <a:ea typeface="Arial"/>
                <a:cs typeface="Arial"/>
                <a:sym typeface="Arial"/>
              </a:rPr>
              <a:t>“</a:t>
            </a:r>
            <a:endParaRPr b="0" i="0" sz="9600" u="none" cap="none" strike="noStrike">
              <a:solidFill>
                <a:schemeClr val="accent1"/>
              </a:solidFill>
              <a:latin typeface="Arial"/>
              <a:ea typeface="Arial"/>
              <a:cs typeface="Arial"/>
              <a:sym typeface="Arial"/>
            </a:endParaRPr>
          </a:p>
        </p:txBody>
      </p:sp>
      <p:cxnSp>
        <p:nvCxnSpPr>
          <p:cNvPr id="204" name="Google Shape;204;p93"/>
          <p:cNvCxnSpPr/>
          <p:nvPr/>
        </p:nvCxnSpPr>
        <p:spPr>
          <a:xfrm rot="10800000">
            <a:off x="838202" y="4165601"/>
            <a:ext cx="10515599" cy="0"/>
          </a:xfrm>
          <a:prstGeom prst="straightConnector1">
            <a:avLst/>
          </a:prstGeom>
          <a:noFill/>
          <a:ln cap="flat" cmpd="sng" w="9525">
            <a:solidFill>
              <a:schemeClr val="accent1"/>
            </a:solidFill>
            <a:prstDash val="solid"/>
            <a:miter lim="800000"/>
            <a:headEnd len="sm" w="sm" type="none"/>
            <a:tailEnd len="sm" w="sm" type="none"/>
          </a:ln>
        </p:spPr>
      </p:cxnSp>
      <p:cxnSp>
        <p:nvCxnSpPr>
          <p:cNvPr id="205" name="Google Shape;205;p93"/>
          <p:cNvCxnSpPr/>
          <p:nvPr/>
        </p:nvCxnSpPr>
        <p:spPr>
          <a:xfrm rot="10800000">
            <a:off x="6096000" y="4165601"/>
            <a:ext cx="0" cy="1803000"/>
          </a:xfrm>
          <a:prstGeom prst="straightConnector1">
            <a:avLst/>
          </a:prstGeom>
          <a:noFill/>
          <a:ln cap="flat" cmpd="sng" w="9525">
            <a:solidFill>
              <a:schemeClr val="accent1"/>
            </a:solidFill>
            <a:prstDash val="solid"/>
            <a:miter lim="800000"/>
            <a:headEnd len="sm" w="sm" type="none"/>
            <a:tailEnd len="sm" w="sm" type="none"/>
          </a:ln>
        </p:spPr>
      </p:cxnSp>
      <p:sp>
        <p:nvSpPr>
          <p:cNvPr id="206" name="Google Shape;206;p93"/>
          <p:cNvSpPr/>
          <p:nvPr>
            <p:ph idx="2" type="pic"/>
          </p:nvPr>
        </p:nvSpPr>
        <p:spPr>
          <a:xfrm>
            <a:off x="2587978" y="2595165"/>
            <a:ext cx="1758244" cy="1758244"/>
          </a:xfrm>
          <a:prstGeom prst="rect">
            <a:avLst/>
          </a:prstGeom>
          <a:solidFill>
            <a:schemeClr val="accent1"/>
          </a:solidFill>
          <a:ln>
            <a:noFill/>
          </a:ln>
        </p:spPr>
      </p:sp>
      <p:sp>
        <p:nvSpPr>
          <p:cNvPr id="207" name="Google Shape;207;p93"/>
          <p:cNvSpPr/>
          <p:nvPr>
            <p:ph idx="3" type="pic"/>
          </p:nvPr>
        </p:nvSpPr>
        <p:spPr>
          <a:xfrm>
            <a:off x="7873998" y="2595165"/>
            <a:ext cx="1758244" cy="1758244"/>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Slide 3">
  <p:cSld name="One Image Slide 3">
    <p:spTree>
      <p:nvGrpSpPr>
        <p:cNvPr id="208" name="Shape 208"/>
        <p:cNvGrpSpPr/>
        <p:nvPr/>
      </p:nvGrpSpPr>
      <p:grpSpPr>
        <a:xfrm>
          <a:off x="0" y="0"/>
          <a:ext cx="0" cy="0"/>
          <a:chOff x="0" y="0"/>
          <a:chExt cx="0" cy="0"/>
        </a:xfrm>
      </p:grpSpPr>
      <p:sp>
        <p:nvSpPr>
          <p:cNvPr id="209" name="Google Shape;209;p94"/>
          <p:cNvSpPr/>
          <p:nvPr/>
        </p:nvSpPr>
        <p:spPr>
          <a:xfrm>
            <a:off x="0" y="3535146"/>
            <a:ext cx="12192000" cy="3322854"/>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210" name="Google Shape;210;p94"/>
          <p:cNvSpPr/>
          <p:nvPr>
            <p:ph idx="2" type="pic"/>
          </p:nvPr>
        </p:nvSpPr>
        <p:spPr>
          <a:xfrm>
            <a:off x="1676399" y="838200"/>
            <a:ext cx="8839202" cy="393763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Slide 1">
  <p:cSld name="Two Image Slide 1">
    <p:spTree>
      <p:nvGrpSpPr>
        <p:cNvPr id="211" name="Shape 211"/>
        <p:cNvGrpSpPr/>
        <p:nvPr/>
      </p:nvGrpSpPr>
      <p:grpSpPr>
        <a:xfrm>
          <a:off x="0" y="0"/>
          <a:ext cx="0" cy="0"/>
          <a:chOff x="0" y="0"/>
          <a:chExt cx="0" cy="0"/>
        </a:xfrm>
      </p:grpSpPr>
      <p:sp>
        <p:nvSpPr>
          <p:cNvPr id="212" name="Google Shape;212;p95"/>
          <p:cNvSpPr/>
          <p:nvPr>
            <p:ph idx="2" type="pic"/>
          </p:nvPr>
        </p:nvSpPr>
        <p:spPr>
          <a:xfrm>
            <a:off x="6515100" y="421201"/>
            <a:ext cx="5255700" cy="6015600"/>
          </a:xfrm>
          <a:prstGeom prst="rect">
            <a:avLst/>
          </a:prstGeom>
          <a:solidFill>
            <a:schemeClr val="accent1"/>
          </a:solidFill>
          <a:ln>
            <a:noFill/>
          </a:ln>
        </p:spPr>
      </p:sp>
      <p:sp>
        <p:nvSpPr>
          <p:cNvPr id="213" name="Google Shape;213;p95"/>
          <p:cNvSpPr/>
          <p:nvPr>
            <p:ph idx="3" type="pic"/>
          </p:nvPr>
        </p:nvSpPr>
        <p:spPr>
          <a:xfrm>
            <a:off x="421200" y="421201"/>
            <a:ext cx="5255700" cy="60156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Slide 1">
  <p:cSld name="Four Image Slide 1">
    <p:spTree>
      <p:nvGrpSpPr>
        <p:cNvPr id="214" name="Shape 214"/>
        <p:cNvGrpSpPr/>
        <p:nvPr/>
      </p:nvGrpSpPr>
      <p:grpSpPr>
        <a:xfrm>
          <a:off x="0" y="0"/>
          <a:ext cx="0" cy="0"/>
          <a:chOff x="0" y="0"/>
          <a:chExt cx="0" cy="0"/>
        </a:xfrm>
      </p:grpSpPr>
      <p:sp>
        <p:nvSpPr>
          <p:cNvPr id="215" name="Google Shape;215;p96"/>
          <p:cNvSpPr/>
          <p:nvPr>
            <p:ph idx="2" type="pic"/>
          </p:nvPr>
        </p:nvSpPr>
        <p:spPr>
          <a:xfrm>
            <a:off x="0" y="3488973"/>
            <a:ext cx="6036027" cy="3369027"/>
          </a:xfrm>
          <a:prstGeom prst="rect">
            <a:avLst/>
          </a:prstGeom>
          <a:solidFill>
            <a:schemeClr val="accent1"/>
          </a:solidFill>
          <a:ln>
            <a:noFill/>
          </a:ln>
        </p:spPr>
      </p:sp>
      <p:sp>
        <p:nvSpPr>
          <p:cNvPr id="216" name="Google Shape;216;p96"/>
          <p:cNvSpPr/>
          <p:nvPr>
            <p:ph idx="3" type="pic"/>
          </p:nvPr>
        </p:nvSpPr>
        <p:spPr>
          <a:xfrm>
            <a:off x="6155973" y="0"/>
            <a:ext cx="6036027" cy="3369027"/>
          </a:xfrm>
          <a:prstGeom prst="rect">
            <a:avLst/>
          </a:prstGeom>
          <a:solidFill>
            <a:schemeClr val="accent1"/>
          </a:solidFill>
          <a:ln>
            <a:noFill/>
          </a:ln>
        </p:spPr>
      </p:sp>
      <p:sp>
        <p:nvSpPr>
          <p:cNvPr id="217" name="Google Shape;217;p96"/>
          <p:cNvSpPr/>
          <p:nvPr>
            <p:ph idx="4" type="pic"/>
          </p:nvPr>
        </p:nvSpPr>
        <p:spPr>
          <a:xfrm>
            <a:off x="3786553" y="0"/>
            <a:ext cx="2249473" cy="3369027"/>
          </a:xfrm>
          <a:prstGeom prst="rect">
            <a:avLst/>
          </a:prstGeom>
          <a:solidFill>
            <a:schemeClr val="accent1"/>
          </a:solidFill>
          <a:ln>
            <a:noFill/>
          </a:ln>
        </p:spPr>
      </p:sp>
      <p:sp>
        <p:nvSpPr>
          <p:cNvPr id="218" name="Google Shape;218;p96"/>
          <p:cNvSpPr/>
          <p:nvPr>
            <p:ph idx="5" type="pic"/>
          </p:nvPr>
        </p:nvSpPr>
        <p:spPr>
          <a:xfrm>
            <a:off x="6155973" y="3488973"/>
            <a:ext cx="2249473" cy="3369027"/>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Slide 3">
  <p:cSld name="Four Image Slide 3">
    <p:spTree>
      <p:nvGrpSpPr>
        <p:cNvPr id="219" name="Shape 219"/>
        <p:cNvGrpSpPr/>
        <p:nvPr/>
      </p:nvGrpSpPr>
      <p:grpSpPr>
        <a:xfrm>
          <a:off x="0" y="0"/>
          <a:ext cx="0" cy="0"/>
          <a:chOff x="0" y="0"/>
          <a:chExt cx="0" cy="0"/>
        </a:xfrm>
      </p:grpSpPr>
      <p:sp>
        <p:nvSpPr>
          <p:cNvPr id="220" name="Google Shape;220;p97"/>
          <p:cNvSpPr/>
          <p:nvPr>
            <p:ph idx="2" type="pic"/>
          </p:nvPr>
        </p:nvSpPr>
        <p:spPr>
          <a:xfrm>
            <a:off x="6155973" y="421201"/>
            <a:ext cx="5614827" cy="2947826"/>
          </a:xfrm>
          <a:prstGeom prst="rect">
            <a:avLst/>
          </a:prstGeom>
          <a:solidFill>
            <a:schemeClr val="accent1"/>
          </a:solidFill>
          <a:ln>
            <a:noFill/>
          </a:ln>
        </p:spPr>
      </p:sp>
      <p:sp>
        <p:nvSpPr>
          <p:cNvPr id="221" name="Google Shape;221;p97"/>
          <p:cNvSpPr/>
          <p:nvPr>
            <p:ph idx="3" type="pic"/>
          </p:nvPr>
        </p:nvSpPr>
        <p:spPr>
          <a:xfrm>
            <a:off x="6155973" y="3470119"/>
            <a:ext cx="5614827" cy="2947826"/>
          </a:xfrm>
          <a:prstGeom prst="rect">
            <a:avLst/>
          </a:prstGeom>
          <a:solidFill>
            <a:schemeClr val="accent1"/>
          </a:solidFill>
          <a:ln>
            <a:noFill/>
          </a:ln>
        </p:spPr>
      </p:sp>
      <p:sp>
        <p:nvSpPr>
          <p:cNvPr id="222" name="Google Shape;222;p97"/>
          <p:cNvSpPr/>
          <p:nvPr>
            <p:ph idx="4" type="pic"/>
          </p:nvPr>
        </p:nvSpPr>
        <p:spPr>
          <a:xfrm>
            <a:off x="421199" y="421201"/>
            <a:ext cx="5614827" cy="2947826"/>
          </a:xfrm>
          <a:prstGeom prst="rect">
            <a:avLst/>
          </a:prstGeom>
          <a:solidFill>
            <a:schemeClr val="accent1"/>
          </a:solidFill>
          <a:ln>
            <a:noFill/>
          </a:ln>
        </p:spPr>
      </p:sp>
      <p:sp>
        <p:nvSpPr>
          <p:cNvPr id="223" name="Google Shape;223;p97"/>
          <p:cNvSpPr/>
          <p:nvPr>
            <p:ph idx="5" type="pic"/>
          </p:nvPr>
        </p:nvSpPr>
        <p:spPr>
          <a:xfrm>
            <a:off x="421200" y="3470119"/>
            <a:ext cx="5614826" cy="2947826"/>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Slide 4">
  <p:cSld name="Four Image Slide 4">
    <p:bg>
      <p:bgPr>
        <a:solidFill>
          <a:schemeClr val="dk1"/>
        </a:solidFill>
      </p:bgPr>
    </p:bg>
    <p:spTree>
      <p:nvGrpSpPr>
        <p:cNvPr id="224" name="Shape 224"/>
        <p:cNvGrpSpPr/>
        <p:nvPr/>
      </p:nvGrpSpPr>
      <p:grpSpPr>
        <a:xfrm>
          <a:off x="0" y="0"/>
          <a:ext cx="0" cy="0"/>
          <a:chOff x="0" y="0"/>
          <a:chExt cx="0" cy="0"/>
        </a:xfrm>
      </p:grpSpPr>
      <p:sp>
        <p:nvSpPr>
          <p:cNvPr id="225" name="Google Shape;225;p98"/>
          <p:cNvSpPr/>
          <p:nvPr/>
        </p:nvSpPr>
        <p:spPr>
          <a:xfrm>
            <a:off x="421200" y="393398"/>
            <a:ext cx="11347776" cy="60712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226" name="Google Shape;226;p98"/>
          <p:cNvSpPr/>
          <p:nvPr>
            <p:ph idx="2" type="pic"/>
          </p:nvPr>
        </p:nvSpPr>
        <p:spPr>
          <a:xfrm>
            <a:off x="7789565" y="1231597"/>
            <a:ext cx="3141213" cy="2120017"/>
          </a:xfrm>
          <a:prstGeom prst="rect">
            <a:avLst/>
          </a:prstGeom>
          <a:solidFill>
            <a:schemeClr val="accent1"/>
          </a:solidFill>
          <a:ln>
            <a:noFill/>
          </a:ln>
        </p:spPr>
      </p:sp>
      <p:sp>
        <p:nvSpPr>
          <p:cNvPr id="227" name="Google Shape;227;p98"/>
          <p:cNvSpPr/>
          <p:nvPr/>
        </p:nvSpPr>
        <p:spPr>
          <a:xfrm>
            <a:off x="1259399" y="1231598"/>
            <a:ext cx="3145135" cy="213743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228" name="Google Shape;228;p98"/>
          <p:cNvSpPr/>
          <p:nvPr/>
        </p:nvSpPr>
        <p:spPr>
          <a:xfrm>
            <a:off x="7789565" y="3488974"/>
            <a:ext cx="3145135" cy="213743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229" name="Google Shape;229;p98"/>
          <p:cNvSpPr/>
          <p:nvPr>
            <p:ph idx="3" type="pic"/>
          </p:nvPr>
        </p:nvSpPr>
        <p:spPr>
          <a:xfrm>
            <a:off x="1259399" y="3506387"/>
            <a:ext cx="3141213" cy="2120017"/>
          </a:xfrm>
          <a:prstGeom prst="rect">
            <a:avLst/>
          </a:prstGeom>
          <a:solidFill>
            <a:schemeClr val="accent1"/>
          </a:solidFill>
          <a:ln>
            <a:noFill/>
          </a:ln>
        </p:spPr>
      </p:sp>
      <p:sp>
        <p:nvSpPr>
          <p:cNvPr id="230" name="Google Shape;230;p98"/>
          <p:cNvSpPr/>
          <p:nvPr>
            <p:ph idx="4" type="pic"/>
          </p:nvPr>
        </p:nvSpPr>
        <p:spPr>
          <a:xfrm>
            <a:off x="4525394" y="1231597"/>
            <a:ext cx="3141213" cy="2120017"/>
          </a:xfrm>
          <a:prstGeom prst="rect">
            <a:avLst/>
          </a:prstGeom>
          <a:solidFill>
            <a:schemeClr val="accent1"/>
          </a:solidFill>
          <a:ln>
            <a:noFill/>
          </a:ln>
        </p:spPr>
      </p:sp>
      <p:sp>
        <p:nvSpPr>
          <p:cNvPr id="231" name="Google Shape;231;p98"/>
          <p:cNvSpPr/>
          <p:nvPr>
            <p:ph idx="5" type="pic"/>
          </p:nvPr>
        </p:nvSpPr>
        <p:spPr>
          <a:xfrm>
            <a:off x="4525394" y="3506387"/>
            <a:ext cx="3141213" cy="2120017"/>
          </a:xfrm>
          <a:prstGeom prst="rect">
            <a:avLst/>
          </a:prstGeom>
          <a:solidFill>
            <a:schemeClr val="accent1"/>
          </a:solid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1">
  <p:cSld name="Image Gallery 1">
    <p:spTree>
      <p:nvGrpSpPr>
        <p:cNvPr id="232" name="Shape 232"/>
        <p:cNvGrpSpPr/>
        <p:nvPr/>
      </p:nvGrpSpPr>
      <p:grpSpPr>
        <a:xfrm>
          <a:off x="0" y="0"/>
          <a:ext cx="0" cy="0"/>
          <a:chOff x="0" y="0"/>
          <a:chExt cx="0" cy="0"/>
        </a:xfrm>
      </p:grpSpPr>
      <p:sp>
        <p:nvSpPr>
          <p:cNvPr id="233" name="Google Shape;233;p99"/>
          <p:cNvSpPr/>
          <p:nvPr>
            <p:ph idx="2" type="pic"/>
          </p:nvPr>
        </p:nvSpPr>
        <p:spPr>
          <a:xfrm>
            <a:off x="838201" y="838199"/>
            <a:ext cx="2562577" cy="2517422"/>
          </a:xfrm>
          <a:prstGeom prst="rect">
            <a:avLst/>
          </a:prstGeom>
          <a:solidFill>
            <a:schemeClr val="accent1"/>
          </a:solidFill>
          <a:ln>
            <a:noFill/>
          </a:ln>
        </p:spPr>
      </p:sp>
      <p:sp>
        <p:nvSpPr>
          <p:cNvPr id="234" name="Google Shape;234;p99"/>
          <p:cNvSpPr/>
          <p:nvPr>
            <p:ph idx="3" type="pic"/>
          </p:nvPr>
        </p:nvSpPr>
        <p:spPr>
          <a:xfrm>
            <a:off x="3520724" y="838203"/>
            <a:ext cx="2562577" cy="1253067"/>
          </a:xfrm>
          <a:prstGeom prst="rect">
            <a:avLst/>
          </a:prstGeom>
          <a:solidFill>
            <a:schemeClr val="accent1"/>
          </a:solidFill>
          <a:ln>
            <a:noFill/>
          </a:ln>
        </p:spPr>
      </p:sp>
      <p:sp>
        <p:nvSpPr>
          <p:cNvPr id="235" name="Google Shape;235;p99"/>
          <p:cNvSpPr/>
          <p:nvPr>
            <p:ph idx="4" type="pic"/>
          </p:nvPr>
        </p:nvSpPr>
        <p:spPr>
          <a:xfrm>
            <a:off x="6203247" y="838199"/>
            <a:ext cx="2562577" cy="2517422"/>
          </a:xfrm>
          <a:prstGeom prst="rect">
            <a:avLst/>
          </a:prstGeom>
          <a:solidFill>
            <a:schemeClr val="accent1"/>
          </a:solidFill>
          <a:ln>
            <a:noFill/>
          </a:ln>
        </p:spPr>
      </p:sp>
      <p:sp>
        <p:nvSpPr>
          <p:cNvPr id="236" name="Google Shape;236;p99"/>
          <p:cNvSpPr/>
          <p:nvPr>
            <p:ph idx="5" type="pic"/>
          </p:nvPr>
        </p:nvSpPr>
        <p:spPr>
          <a:xfrm>
            <a:off x="10179760" y="838199"/>
            <a:ext cx="1174043" cy="2517422"/>
          </a:xfrm>
          <a:prstGeom prst="rect">
            <a:avLst/>
          </a:prstGeom>
          <a:solidFill>
            <a:schemeClr val="accent1"/>
          </a:solidFill>
          <a:ln>
            <a:noFill/>
          </a:ln>
        </p:spPr>
      </p:sp>
      <p:sp>
        <p:nvSpPr>
          <p:cNvPr id="237" name="Google Shape;237;p99"/>
          <p:cNvSpPr/>
          <p:nvPr>
            <p:ph idx="6" type="pic"/>
          </p:nvPr>
        </p:nvSpPr>
        <p:spPr>
          <a:xfrm>
            <a:off x="8885770" y="838199"/>
            <a:ext cx="1174043" cy="2517422"/>
          </a:xfrm>
          <a:prstGeom prst="rect">
            <a:avLst/>
          </a:prstGeom>
          <a:solidFill>
            <a:schemeClr val="accent1"/>
          </a:solidFill>
          <a:ln>
            <a:noFill/>
          </a:ln>
        </p:spPr>
      </p:sp>
      <p:sp>
        <p:nvSpPr>
          <p:cNvPr id="238" name="Google Shape;238;p99"/>
          <p:cNvSpPr/>
          <p:nvPr>
            <p:ph idx="7" type="pic"/>
          </p:nvPr>
        </p:nvSpPr>
        <p:spPr>
          <a:xfrm>
            <a:off x="838201" y="3475569"/>
            <a:ext cx="2562577" cy="2544232"/>
          </a:xfrm>
          <a:prstGeom prst="rect">
            <a:avLst/>
          </a:prstGeom>
          <a:solidFill>
            <a:schemeClr val="accent1"/>
          </a:solidFill>
          <a:ln>
            <a:noFill/>
          </a:ln>
        </p:spPr>
      </p:sp>
      <p:sp>
        <p:nvSpPr>
          <p:cNvPr id="239" name="Google Shape;239;p99"/>
          <p:cNvSpPr/>
          <p:nvPr>
            <p:ph idx="8" type="pic"/>
          </p:nvPr>
        </p:nvSpPr>
        <p:spPr>
          <a:xfrm>
            <a:off x="3520724" y="2211213"/>
            <a:ext cx="2562577" cy="3808588"/>
          </a:xfrm>
          <a:prstGeom prst="rect">
            <a:avLst/>
          </a:prstGeom>
          <a:solidFill>
            <a:schemeClr val="accent1"/>
          </a:solidFill>
          <a:ln>
            <a:noFill/>
          </a:ln>
        </p:spPr>
      </p:sp>
      <p:sp>
        <p:nvSpPr>
          <p:cNvPr id="240" name="Google Shape;240;p99"/>
          <p:cNvSpPr/>
          <p:nvPr>
            <p:ph idx="9" type="pic"/>
          </p:nvPr>
        </p:nvSpPr>
        <p:spPr>
          <a:xfrm>
            <a:off x="6203245" y="3475569"/>
            <a:ext cx="5150556" cy="2544232"/>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2">
  <p:cSld name="Image Gallery 2">
    <p:bg>
      <p:bgPr>
        <a:solidFill>
          <a:schemeClr val="dk1"/>
        </a:solidFill>
      </p:bgPr>
    </p:bg>
    <p:spTree>
      <p:nvGrpSpPr>
        <p:cNvPr id="241" name="Shape 241"/>
        <p:cNvGrpSpPr/>
        <p:nvPr/>
      </p:nvGrpSpPr>
      <p:grpSpPr>
        <a:xfrm>
          <a:off x="0" y="0"/>
          <a:ext cx="0" cy="0"/>
          <a:chOff x="0" y="0"/>
          <a:chExt cx="0" cy="0"/>
        </a:xfrm>
      </p:grpSpPr>
      <p:sp>
        <p:nvSpPr>
          <p:cNvPr id="242" name="Google Shape;242;p100"/>
          <p:cNvSpPr/>
          <p:nvPr/>
        </p:nvSpPr>
        <p:spPr>
          <a:xfrm flipH="1">
            <a:off x="417000" y="417002"/>
            <a:ext cx="11358002" cy="602400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243" name="Google Shape;243;p100"/>
          <p:cNvSpPr/>
          <p:nvPr>
            <p:ph idx="2" type="pic"/>
          </p:nvPr>
        </p:nvSpPr>
        <p:spPr>
          <a:xfrm>
            <a:off x="7930201" y="2606404"/>
            <a:ext cx="3423600" cy="3413401"/>
          </a:xfrm>
          <a:prstGeom prst="rect">
            <a:avLst/>
          </a:prstGeom>
          <a:solidFill>
            <a:schemeClr val="accent1"/>
          </a:solidFill>
          <a:ln>
            <a:noFill/>
          </a:ln>
        </p:spPr>
      </p:sp>
      <p:sp>
        <p:nvSpPr>
          <p:cNvPr id="244" name="Google Shape;244;p100"/>
          <p:cNvSpPr/>
          <p:nvPr>
            <p:ph idx="3" type="pic"/>
          </p:nvPr>
        </p:nvSpPr>
        <p:spPr>
          <a:xfrm>
            <a:off x="838201" y="838202"/>
            <a:ext cx="3423600" cy="3413401"/>
          </a:xfrm>
          <a:prstGeom prst="rect">
            <a:avLst/>
          </a:prstGeom>
          <a:solidFill>
            <a:schemeClr val="accent1"/>
          </a:solidFill>
          <a:ln>
            <a:noFill/>
          </a:ln>
        </p:spPr>
      </p:sp>
      <p:sp>
        <p:nvSpPr>
          <p:cNvPr id="245" name="Google Shape;245;p100"/>
          <p:cNvSpPr/>
          <p:nvPr>
            <p:ph idx="4" type="pic"/>
          </p:nvPr>
        </p:nvSpPr>
        <p:spPr>
          <a:xfrm>
            <a:off x="838201" y="4374601"/>
            <a:ext cx="3423600" cy="1645200"/>
          </a:xfrm>
          <a:prstGeom prst="rect">
            <a:avLst/>
          </a:prstGeom>
          <a:solidFill>
            <a:schemeClr val="accent1"/>
          </a:solidFill>
          <a:ln>
            <a:noFill/>
          </a:ln>
        </p:spPr>
      </p:sp>
      <p:sp>
        <p:nvSpPr>
          <p:cNvPr id="246" name="Google Shape;246;p100"/>
          <p:cNvSpPr/>
          <p:nvPr>
            <p:ph idx="5" type="pic"/>
          </p:nvPr>
        </p:nvSpPr>
        <p:spPr>
          <a:xfrm>
            <a:off x="4384201" y="838199"/>
            <a:ext cx="3423600" cy="1645200"/>
          </a:xfrm>
          <a:prstGeom prst="rect">
            <a:avLst/>
          </a:prstGeom>
          <a:solidFill>
            <a:schemeClr val="accent1"/>
          </a:solidFill>
          <a:ln>
            <a:noFill/>
          </a:ln>
        </p:spPr>
      </p:sp>
      <p:sp>
        <p:nvSpPr>
          <p:cNvPr id="247" name="Google Shape;247;p100"/>
          <p:cNvSpPr/>
          <p:nvPr>
            <p:ph idx="6" type="pic"/>
          </p:nvPr>
        </p:nvSpPr>
        <p:spPr>
          <a:xfrm>
            <a:off x="7930201" y="838199"/>
            <a:ext cx="3423600" cy="1645200"/>
          </a:xfrm>
          <a:prstGeom prst="rect">
            <a:avLst/>
          </a:prstGeom>
          <a:solidFill>
            <a:schemeClr val="accent1"/>
          </a:solidFill>
          <a:ln>
            <a:noFill/>
          </a:ln>
        </p:spPr>
      </p:sp>
      <p:sp>
        <p:nvSpPr>
          <p:cNvPr id="248" name="Google Shape;248;p100"/>
          <p:cNvSpPr/>
          <p:nvPr>
            <p:ph idx="7" type="pic"/>
          </p:nvPr>
        </p:nvSpPr>
        <p:spPr>
          <a:xfrm>
            <a:off x="4384201" y="2606400"/>
            <a:ext cx="3423600" cy="1645200"/>
          </a:xfrm>
          <a:prstGeom prst="rect">
            <a:avLst/>
          </a:prstGeom>
          <a:solidFill>
            <a:schemeClr val="accent1"/>
          </a:solidFill>
          <a:ln>
            <a:noFill/>
          </a:ln>
        </p:spPr>
      </p:sp>
      <p:sp>
        <p:nvSpPr>
          <p:cNvPr id="249" name="Google Shape;249;p100"/>
          <p:cNvSpPr/>
          <p:nvPr>
            <p:ph idx="8" type="pic"/>
          </p:nvPr>
        </p:nvSpPr>
        <p:spPr>
          <a:xfrm>
            <a:off x="4384201" y="4374601"/>
            <a:ext cx="3423600" cy="16452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4">
  <p:cSld name="Image Gallery 4">
    <p:bg>
      <p:bgPr>
        <a:solidFill>
          <a:schemeClr val="dk1"/>
        </a:solidFill>
      </p:bgPr>
    </p:bg>
    <p:spTree>
      <p:nvGrpSpPr>
        <p:cNvPr id="250" name="Shape 250"/>
        <p:cNvGrpSpPr/>
        <p:nvPr/>
      </p:nvGrpSpPr>
      <p:grpSpPr>
        <a:xfrm>
          <a:off x="0" y="0"/>
          <a:ext cx="0" cy="0"/>
          <a:chOff x="0" y="0"/>
          <a:chExt cx="0" cy="0"/>
        </a:xfrm>
      </p:grpSpPr>
      <p:sp>
        <p:nvSpPr>
          <p:cNvPr id="251" name="Google Shape;251;p101"/>
          <p:cNvSpPr/>
          <p:nvPr/>
        </p:nvSpPr>
        <p:spPr>
          <a:xfrm flipH="1">
            <a:off x="838201" y="4"/>
            <a:ext cx="10515600" cy="601980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252" name="Google Shape;252;p101"/>
          <p:cNvSpPr/>
          <p:nvPr/>
        </p:nvSpPr>
        <p:spPr>
          <a:xfrm>
            <a:off x="3567289" y="1422761"/>
            <a:ext cx="5057424" cy="3174278"/>
          </a:xfrm>
          <a:prstGeom prst="frame">
            <a:avLst>
              <a:gd fmla="val 12500" name="adj1"/>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dk1"/>
              </a:solidFill>
              <a:latin typeface="Arial"/>
              <a:ea typeface="Arial"/>
              <a:cs typeface="Arial"/>
              <a:sym typeface="Arial"/>
            </a:endParaRPr>
          </a:p>
        </p:txBody>
      </p:sp>
      <p:sp>
        <p:nvSpPr>
          <p:cNvPr id="253" name="Google Shape;253;p101"/>
          <p:cNvSpPr/>
          <p:nvPr>
            <p:ph idx="2" type="pic"/>
          </p:nvPr>
        </p:nvSpPr>
        <p:spPr>
          <a:xfrm>
            <a:off x="6306602" y="3220504"/>
            <a:ext cx="4208999" cy="1961101"/>
          </a:xfrm>
          <a:prstGeom prst="rect">
            <a:avLst/>
          </a:prstGeom>
          <a:solidFill>
            <a:schemeClr val="accent1"/>
          </a:solidFill>
          <a:ln>
            <a:noFill/>
          </a:ln>
        </p:spPr>
      </p:sp>
      <p:sp>
        <p:nvSpPr>
          <p:cNvPr id="254" name="Google Shape;254;p101"/>
          <p:cNvSpPr/>
          <p:nvPr>
            <p:ph idx="3" type="pic"/>
          </p:nvPr>
        </p:nvSpPr>
        <p:spPr>
          <a:xfrm>
            <a:off x="1676399" y="3220500"/>
            <a:ext cx="4209003" cy="1961102"/>
          </a:xfrm>
          <a:prstGeom prst="rect">
            <a:avLst/>
          </a:prstGeom>
          <a:solidFill>
            <a:schemeClr val="accent1"/>
          </a:solidFill>
          <a:ln>
            <a:noFill/>
          </a:ln>
        </p:spPr>
      </p:sp>
      <p:sp>
        <p:nvSpPr>
          <p:cNvPr id="255" name="Google Shape;255;p101"/>
          <p:cNvSpPr/>
          <p:nvPr>
            <p:ph idx="4" type="pic"/>
          </p:nvPr>
        </p:nvSpPr>
        <p:spPr>
          <a:xfrm>
            <a:off x="6306602" y="838200"/>
            <a:ext cx="4208999" cy="1961101"/>
          </a:xfrm>
          <a:prstGeom prst="rect">
            <a:avLst/>
          </a:prstGeom>
          <a:solidFill>
            <a:schemeClr val="accent1"/>
          </a:solidFill>
          <a:ln>
            <a:noFill/>
          </a:ln>
        </p:spPr>
      </p:sp>
      <p:sp>
        <p:nvSpPr>
          <p:cNvPr id="256" name="Google Shape;256;p101"/>
          <p:cNvSpPr/>
          <p:nvPr>
            <p:ph idx="5" type="pic"/>
          </p:nvPr>
        </p:nvSpPr>
        <p:spPr>
          <a:xfrm>
            <a:off x="1676399" y="838200"/>
            <a:ext cx="4209003" cy="1961101"/>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cSld name="Contents">
    <p:spTree>
      <p:nvGrpSpPr>
        <p:cNvPr id="29" name="Shape 29"/>
        <p:cNvGrpSpPr/>
        <p:nvPr/>
      </p:nvGrpSpPr>
      <p:grpSpPr>
        <a:xfrm>
          <a:off x="0" y="0"/>
          <a:ext cx="0" cy="0"/>
          <a:chOff x="0" y="0"/>
          <a:chExt cx="0" cy="0"/>
        </a:xfrm>
      </p:grpSpPr>
      <p:sp>
        <p:nvSpPr>
          <p:cNvPr id="30" name="Google Shape;30;p48"/>
          <p:cNvSpPr/>
          <p:nvPr/>
        </p:nvSpPr>
        <p:spPr>
          <a:xfrm>
            <a:off x="0" y="-1"/>
            <a:ext cx="4270786" cy="685800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1">
  <p:cSld name="Portfolio 1">
    <p:spTree>
      <p:nvGrpSpPr>
        <p:cNvPr id="257" name="Shape 257"/>
        <p:cNvGrpSpPr/>
        <p:nvPr/>
      </p:nvGrpSpPr>
      <p:grpSpPr>
        <a:xfrm>
          <a:off x="0" y="0"/>
          <a:ext cx="0" cy="0"/>
          <a:chOff x="0" y="0"/>
          <a:chExt cx="0" cy="0"/>
        </a:xfrm>
      </p:grpSpPr>
      <p:sp>
        <p:nvSpPr>
          <p:cNvPr id="258" name="Google Shape;258;p102"/>
          <p:cNvSpPr/>
          <p:nvPr/>
        </p:nvSpPr>
        <p:spPr>
          <a:xfrm flipH="1">
            <a:off x="0" y="2452786"/>
            <a:ext cx="1980000" cy="19333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259" name="Google Shape;259;p102"/>
          <p:cNvSpPr/>
          <p:nvPr>
            <p:ph idx="2" type="pic"/>
          </p:nvPr>
        </p:nvSpPr>
        <p:spPr>
          <a:xfrm>
            <a:off x="0" y="4"/>
            <a:ext cx="1980000" cy="2387983"/>
          </a:xfrm>
          <a:prstGeom prst="rect">
            <a:avLst/>
          </a:prstGeom>
          <a:solidFill>
            <a:schemeClr val="accent1"/>
          </a:solidFill>
          <a:ln>
            <a:noFill/>
          </a:ln>
        </p:spPr>
      </p:sp>
      <p:sp>
        <p:nvSpPr>
          <p:cNvPr id="260" name="Google Shape;260;p102"/>
          <p:cNvSpPr/>
          <p:nvPr>
            <p:ph idx="3" type="pic"/>
          </p:nvPr>
        </p:nvSpPr>
        <p:spPr>
          <a:xfrm>
            <a:off x="0" y="4450918"/>
            <a:ext cx="1980000" cy="2407082"/>
          </a:xfrm>
          <a:prstGeom prst="rect">
            <a:avLst/>
          </a:prstGeom>
          <a:solidFill>
            <a:schemeClr val="accent1"/>
          </a:solidFill>
          <a:ln>
            <a:noFill/>
          </a:ln>
        </p:spPr>
      </p:sp>
      <p:sp>
        <p:nvSpPr>
          <p:cNvPr id="261" name="Google Shape;261;p102"/>
          <p:cNvSpPr/>
          <p:nvPr>
            <p:ph idx="4" type="pic"/>
          </p:nvPr>
        </p:nvSpPr>
        <p:spPr>
          <a:xfrm>
            <a:off x="6127200" y="-1"/>
            <a:ext cx="4024800" cy="4024800"/>
          </a:xfrm>
          <a:prstGeom prst="rect">
            <a:avLst/>
          </a:prstGeom>
          <a:solidFill>
            <a:schemeClr val="accent1"/>
          </a:solidFill>
          <a:ln>
            <a:noFill/>
          </a:ln>
        </p:spPr>
      </p:sp>
      <p:sp>
        <p:nvSpPr>
          <p:cNvPr id="262" name="Google Shape;262;p102"/>
          <p:cNvSpPr/>
          <p:nvPr>
            <p:ph idx="5" type="pic"/>
          </p:nvPr>
        </p:nvSpPr>
        <p:spPr>
          <a:xfrm>
            <a:off x="6127200" y="4089603"/>
            <a:ext cx="4024800" cy="2768401"/>
          </a:xfrm>
          <a:prstGeom prst="rect">
            <a:avLst/>
          </a:prstGeom>
          <a:solidFill>
            <a:schemeClr val="accent1"/>
          </a:solidFill>
          <a:ln>
            <a:noFill/>
          </a:ln>
        </p:spPr>
      </p:sp>
      <p:sp>
        <p:nvSpPr>
          <p:cNvPr id="263" name="Google Shape;263;p102"/>
          <p:cNvSpPr/>
          <p:nvPr>
            <p:ph idx="6" type="pic"/>
          </p:nvPr>
        </p:nvSpPr>
        <p:spPr>
          <a:xfrm>
            <a:off x="10212000" y="1978579"/>
            <a:ext cx="1980000" cy="4879425"/>
          </a:xfrm>
          <a:prstGeom prst="rect">
            <a:avLst/>
          </a:prstGeom>
          <a:solidFill>
            <a:schemeClr val="accent1"/>
          </a:solidFill>
          <a:ln>
            <a:noFill/>
          </a:ln>
        </p:spPr>
      </p:sp>
      <p:sp>
        <p:nvSpPr>
          <p:cNvPr id="264" name="Google Shape;264;p102"/>
          <p:cNvSpPr/>
          <p:nvPr/>
        </p:nvSpPr>
        <p:spPr>
          <a:xfrm flipH="1">
            <a:off x="2042400" y="-1"/>
            <a:ext cx="4022400" cy="685800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265" name="Google Shape;265;p102"/>
          <p:cNvSpPr/>
          <p:nvPr/>
        </p:nvSpPr>
        <p:spPr>
          <a:xfrm flipH="1">
            <a:off x="10212000" y="4"/>
            <a:ext cx="1980000" cy="19333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2">
  <p:cSld name="Portfolio 2">
    <p:spTree>
      <p:nvGrpSpPr>
        <p:cNvPr id="266" name="Shape 266"/>
        <p:cNvGrpSpPr/>
        <p:nvPr/>
      </p:nvGrpSpPr>
      <p:grpSpPr>
        <a:xfrm>
          <a:off x="0" y="0"/>
          <a:ext cx="0" cy="0"/>
          <a:chOff x="0" y="0"/>
          <a:chExt cx="0" cy="0"/>
        </a:xfrm>
      </p:grpSpPr>
      <p:sp>
        <p:nvSpPr>
          <p:cNvPr id="267" name="Google Shape;267;p103"/>
          <p:cNvSpPr/>
          <p:nvPr/>
        </p:nvSpPr>
        <p:spPr>
          <a:xfrm flipH="1">
            <a:off x="5443504" y="-1"/>
            <a:ext cx="3960000" cy="685800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268" name="Google Shape;268;p103"/>
          <p:cNvSpPr/>
          <p:nvPr>
            <p:ph idx="2" type="pic"/>
          </p:nvPr>
        </p:nvSpPr>
        <p:spPr>
          <a:xfrm>
            <a:off x="4332905" y="-2"/>
            <a:ext cx="2880000" cy="1488897"/>
          </a:xfrm>
          <a:prstGeom prst="rect">
            <a:avLst/>
          </a:prstGeom>
          <a:solidFill>
            <a:schemeClr val="accent1"/>
          </a:solidFill>
          <a:ln>
            <a:noFill/>
          </a:ln>
        </p:spPr>
      </p:sp>
      <p:sp>
        <p:nvSpPr>
          <p:cNvPr id="269" name="Google Shape;269;p103"/>
          <p:cNvSpPr/>
          <p:nvPr>
            <p:ph idx="3" type="pic"/>
          </p:nvPr>
        </p:nvSpPr>
        <p:spPr>
          <a:xfrm>
            <a:off x="4332905" y="4856400"/>
            <a:ext cx="2880000" cy="2001600"/>
          </a:xfrm>
          <a:prstGeom prst="rect">
            <a:avLst/>
          </a:prstGeom>
          <a:solidFill>
            <a:schemeClr val="accent1"/>
          </a:solidFill>
          <a:ln>
            <a:noFill/>
          </a:ln>
        </p:spPr>
      </p:sp>
      <p:sp>
        <p:nvSpPr>
          <p:cNvPr id="270" name="Google Shape;270;p103"/>
          <p:cNvSpPr/>
          <p:nvPr>
            <p:ph idx="4" type="pic"/>
          </p:nvPr>
        </p:nvSpPr>
        <p:spPr>
          <a:xfrm>
            <a:off x="4332905" y="1921958"/>
            <a:ext cx="2880000" cy="2501387"/>
          </a:xfrm>
          <a:prstGeom prst="rect">
            <a:avLst/>
          </a:prstGeom>
          <a:solidFill>
            <a:schemeClr val="accent1"/>
          </a:solidFill>
          <a:ln>
            <a:noFill/>
          </a:ln>
        </p:spPr>
      </p:sp>
      <p:sp>
        <p:nvSpPr>
          <p:cNvPr id="271" name="Google Shape;271;p103"/>
          <p:cNvSpPr/>
          <p:nvPr>
            <p:ph idx="5" type="pic"/>
          </p:nvPr>
        </p:nvSpPr>
        <p:spPr>
          <a:xfrm>
            <a:off x="7634105" y="-2"/>
            <a:ext cx="2880000" cy="2501387"/>
          </a:xfrm>
          <a:prstGeom prst="rect">
            <a:avLst/>
          </a:prstGeom>
          <a:solidFill>
            <a:schemeClr val="accent1"/>
          </a:solidFill>
          <a:ln>
            <a:noFill/>
          </a:ln>
        </p:spPr>
      </p:sp>
      <p:sp>
        <p:nvSpPr>
          <p:cNvPr id="272" name="Google Shape;272;p103"/>
          <p:cNvSpPr/>
          <p:nvPr>
            <p:ph idx="6" type="pic"/>
          </p:nvPr>
        </p:nvSpPr>
        <p:spPr>
          <a:xfrm>
            <a:off x="7634105" y="5361732"/>
            <a:ext cx="2880000" cy="1488897"/>
          </a:xfrm>
          <a:prstGeom prst="rect">
            <a:avLst/>
          </a:prstGeom>
          <a:solidFill>
            <a:schemeClr val="accent1"/>
          </a:solidFill>
          <a:ln>
            <a:noFill/>
          </a:ln>
        </p:spPr>
      </p:sp>
      <p:sp>
        <p:nvSpPr>
          <p:cNvPr id="273" name="Google Shape;273;p103"/>
          <p:cNvSpPr/>
          <p:nvPr>
            <p:ph idx="7" type="pic"/>
          </p:nvPr>
        </p:nvSpPr>
        <p:spPr>
          <a:xfrm>
            <a:off x="7634105" y="2930757"/>
            <a:ext cx="2880000" cy="20016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tail 4">
  <p:cSld name="Project Detail 4">
    <p:bg>
      <p:bgPr>
        <a:solidFill>
          <a:schemeClr val="dk1"/>
        </a:solidFill>
      </p:bgPr>
    </p:bg>
    <p:spTree>
      <p:nvGrpSpPr>
        <p:cNvPr id="274" name="Shape 274"/>
        <p:cNvGrpSpPr/>
        <p:nvPr/>
      </p:nvGrpSpPr>
      <p:grpSpPr>
        <a:xfrm>
          <a:off x="0" y="0"/>
          <a:ext cx="0" cy="0"/>
          <a:chOff x="0" y="0"/>
          <a:chExt cx="0" cy="0"/>
        </a:xfrm>
      </p:grpSpPr>
      <p:sp>
        <p:nvSpPr>
          <p:cNvPr id="275" name="Google Shape;275;p104"/>
          <p:cNvSpPr/>
          <p:nvPr>
            <p:ph idx="2" type="pic"/>
          </p:nvPr>
        </p:nvSpPr>
        <p:spPr>
          <a:xfrm>
            <a:off x="5408818" y="1"/>
            <a:ext cx="3304800" cy="4347656"/>
          </a:xfrm>
          <a:prstGeom prst="rect">
            <a:avLst/>
          </a:prstGeom>
          <a:solidFill>
            <a:schemeClr val="accent1"/>
          </a:solidFill>
          <a:ln>
            <a:noFill/>
          </a:ln>
        </p:spPr>
      </p:sp>
      <p:sp>
        <p:nvSpPr>
          <p:cNvPr id="276" name="Google Shape;276;p104"/>
          <p:cNvSpPr/>
          <p:nvPr>
            <p:ph idx="3" type="pic"/>
          </p:nvPr>
        </p:nvSpPr>
        <p:spPr>
          <a:xfrm>
            <a:off x="8887200" y="2510344"/>
            <a:ext cx="3304800" cy="4347656"/>
          </a:xfrm>
          <a:prstGeom prst="rect">
            <a:avLst/>
          </a:prstGeom>
          <a:solidFill>
            <a:schemeClr val="accent1"/>
          </a:solidFill>
          <a:ln>
            <a:noFill/>
          </a:ln>
        </p:spPr>
      </p:sp>
      <p:sp>
        <p:nvSpPr>
          <p:cNvPr id="277" name="Google Shape;277;p104"/>
          <p:cNvSpPr/>
          <p:nvPr>
            <p:ph idx="4" type="pic"/>
          </p:nvPr>
        </p:nvSpPr>
        <p:spPr>
          <a:xfrm>
            <a:off x="5408818" y="4519615"/>
            <a:ext cx="3304800" cy="2338389"/>
          </a:xfrm>
          <a:prstGeom prst="rect">
            <a:avLst/>
          </a:prstGeom>
          <a:solidFill>
            <a:schemeClr val="accent1"/>
          </a:solidFill>
          <a:ln>
            <a:noFill/>
          </a:ln>
        </p:spPr>
      </p:sp>
      <p:sp>
        <p:nvSpPr>
          <p:cNvPr id="278" name="Google Shape;278;p104"/>
          <p:cNvSpPr/>
          <p:nvPr>
            <p:ph idx="5" type="pic"/>
          </p:nvPr>
        </p:nvSpPr>
        <p:spPr>
          <a:xfrm>
            <a:off x="8887200" y="4"/>
            <a:ext cx="3304800" cy="2338389"/>
          </a:xfrm>
          <a:prstGeom prst="rect">
            <a:avLst/>
          </a:prstGeom>
          <a:solidFill>
            <a:schemeClr val="accent1"/>
          </a:solidFill>
          <a:ln>
            <a:noFill/>
          </a:ln>
        </p:spPr>
      </p:sp>
      <p:sp>
        <p:nvSpPr>
          <p:cNvPr id="279" name="Google Shape;279;p104"/>
          <p:cNvSpPr txBox="1"/>
          <p:nvPr>
            <p:ph idx="12" type="sldNum"/>
          </p:nvPr>
        </p:nvSpPr>
        <p:spPr>
          <a:xfrm>
            <a:off x="8610601" y="6296400"/>
            <a:ext cx="2743200" cy="365125"/>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Price 1">
  <p:cSld name="Services Price 1">
    <p:spTree>
      <p:nvGrpSpPr>
        <p:cNvPr id="280" name="Shape 280"/>
        <p:cNvGrpSpPr/>
        <p:nvPr/>
      </p:nvGrpSpPr>
      <p:grpSpPr>
        <a:xfrm>
          <a:off x="0" y="0"/>
          <a:ext cx="0" cy="0"/>
          <a:chOff x="0" y="0"/>
          <a:chExt cx="0" cy="0"/>
        </a:xfrm>
      </p:grpSpPr>
      <p:sp>
        <p:nvSpPr>
          <p:cNvPr id="281" name="Google Shape;281;p105"/>
          <p:cNvSpPr/>
          <p:nvPr/>
        </p:nvSpPr>
        <p:spPr>
          <a:xfrm>
            <a:off x="838198" y="1769223"/>
            <a:ext cx="2879997" cy="3319554"/>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2" name="Google Shape;282;p105"/>
          <p:cNvSpPr/>
          <p:nvPr/>
        </p:nvSpPr>
        <p:spPr>
          <a:xfrm>
            <a:off x="4656001" y="1769223"/>
            <a:ext cx="2879997" cy="3319554"/>
          </a:xfrm>
          <a:prstGeom prst="rect">
            <a:avLst/>
          </a:prstGeom>
          <a:solidFill>
            <a:schemeClr val="dk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3" name="Google Shape;283;p105"/>
          <p:cNvSpPr/>
          <p:nvPr/>
        </p:nvSpPr>
        <p:spPr>
          <a:xfrm>
            <a:off x="8473802" y="1769223"/>
            <a:ext cx="2879997" cy="3319554"/>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Price 2">
  <p:cSld name="Services Price 2">
    <p:spTree>
      <p:nvGrpSpPr>
        <p:cNvPr id="284" name="Shape 284"/>
        <p:cNvGrpSpPr/>
        <p:nvPr/>
      </p:nvGrpSpPr>
      <p:grpSpPr>
        <a:xfrm>
          <a:off x="0" y="0"/>
          <a:ext cx="0" cy="0"/>
          <a:chOff x="0" y="0"/>
          <a:chExt cx="0" cy="0"/>
        </a:xfrm>
      </p:grpSpPr>
      <p:sp>
        <p:nvSpPr>
          <p:cNvPr id="285" name="Google Shape;285;p106"/>
          <p:cNvSpPr/>
          <p:nvPr/>
        </p:nvSpPr>
        <p:spPr>
          <a:xfrm>
            <a:off x="838199" y="1769223"/>
            <a:ext cx="2340000" cy="3319554"/>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6" name="Google Shape;286;p106"/>
          <p:cNvSpPr/>
          <p:nvPr/>
        </p:nvSpPr>
        <p:spPr>
          <a:xfrm>
            <a:off x="9013799" y="1769223"/>
            <a:ext cx="2340000" cy="3319554"/>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7" name="Google Shape;287;p106"/>
          <p:cNvSpPr/>
          <p:nvPr/>
        </p:nvSpPr>
        <p:spPr>
          <a:xfrm>
            <a:off x="3563399" y="1769223"/>
            <a:ext cx="2340000" cy="3319554"/>
          </a:xfrm>
          <a:prstGeom prst="rect">
            <a:avLst/>
          </a:prstGeom>
          <a:solidFill>
            <a:schemeClr val="lt1"/>
          </a:solid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8" name="Google Shape;288;p106"/>
          <p:cNvSpPr/>
          <p:nvPr/>
        </p:nvSpPr>
        <p:spPr>
          <a:xfrm>
            <a:off x="6288599" y="1769223"/>
            <a:ext cx="2340000" cy="3319554"/>
          </a:xfrm>
          <a:prstGeom prst="rect">
            <a:avLst/>
          </a:prstGeom>
          <a:noFill/>
          <a:ln cap="flat" cmpd="sng" w="635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1">
  <p:cSld name="Timeline 1">
    <p:spTree>
      <p:nvGrpSpPr>
        <p:cNvPr id="289" name="Shape 289"/>
        <p:cNvGrpSpPr/>
        <p:nvPr/>
      </p:nvGrpSpPr>
      <p:grpSpPr>
        <a:xfrm>
          <a:off x="0" y="0"/>
          <a:ext cx="0" cy="0"/>
          <a:chOff x="0" y="0"/>
          <a:chExt cx="0" cy="0"/>
        </a:xfrm>
      </p:grpSpPr>
      <p:cxnSp>
        <p:nvCxnSpPr>
          <p:cNvPr id="290" name="Google Shape;290;p107"/>
          <p:cNvCxnSpPr/>
          <p:nvPr/>
        </p:nvCxnSpPr>
        <p:spPr>
          <a:xfrm>
            <a:off x="6096000" y="3083999"/>
            <a:ext cx="0" cy="3774001"/>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2">
  <p:cSld name="Timeline 2">
    <p:spTree>
      <p:nvGrpSpPr>
        <p:cNvPr id="291" name="Shape 291"/>
        <p:cNvGrpSpPr/>
        <p:nvPr/>
      </p:nvGrpSpPr>
      <p:grpSpPr>
        <a:xfrm>
          <a:off x="0" y="0"/>
          <a:ext cx="0" cy="0"/>
          <a:chOff x="0" y="0"/>
          <a:chExt cx="0" cy="0"/>
        </a:xfrm>
      </p:grpSpPr>
      <p:cxnSp>
        <p:nvCxnSpPr>
          <p:cNvPr id="292" name="Google Shape;292;p108"/>
          <p:cNvCxnSpPr/>
          <p:nvPr/>
        </p:nvCxnSpPr>
        <p:spPr>
          <a:xfrm>
            <a:off x="6096000" y="4"/>
            <a:ext cx="0" cy="6857996"/>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3">
  <p:cSld name="Timeline 3">
    <p:spTree>
      <p:nvGrpSpPr>
        <p:cNvPr id="293" name="Shape 293"/>
        <p:cNvGrpSpPr/>
        <p:nvPr/>
      </p:nvGrpSpPr>
      <p:grpSpPr>
        <a:xfrm>
          <a:off x="0" y="0"/>
          <a:ext cx="0" cy="0"/>
          <a:chOff x="0" y="0"/>
          <a:chExt cx="0" cy="0"/>
        </a:xfrm>
      </p:grpSpPr>
      <p:cxnSp>
        <p:nvCxnSpPr>
          <p:cNvPr id="294" name="Google Shape;294;p109"/>
          <p:cNvCxnSpPr/>
          <p:nvPr/>
        </p:nvCxnSpPr>
        <p:spPr>
          <a:xfrm>
            <a:off x="6096000" y="4"/>
            <a:ext cx="0" cy="5770529"/>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1">
  <p:cSld name="Device Mockup 1">
    <p:spTree>
      <p:nvGrpSpPr>
        <p:cNvPr id="295" name="Shape 295"/>
        <p:cNvGrpSpPr/>
        <p:nvPr/>
      </p:nvGrpSpPr>
      <p:grpSpPr>
        <a:xfrm>
          <a:off x="0" y="0"/>
          <a:ext cx="0" cy="0"/>
          <a:chOff x="0" y="0"/>
          <a:chExt cx="0" cy="0"/>
        </a:xfrm>
      </p:grpSpPr>
      <p:sp>
        <p:nvSpPr>
          <p:cNvPr id="296" name="Google Shape;296;p110"/>
          <p:cNvSpPr/>
          <p:nvPr/>
        </p:nvSpPr>
        <p:spPr>
          <a:xfrm>
            <a:off x="1" y="1"/>
            <a:ext cx="5313681" cy="68579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297" name="Google Shape;297;p110"/>
          <p:cNvCxnSpPr/>
          <p:nvPr/>
        </p:nvCxnSpPr>
        <p:spPr>
          <a:xfrm rot="10800000">
            <a:off x="838199" y="2786345"/>
            <a:ext cx="4475483" cy="0"/>
          </a:xfrm>
          <a:prstGeom prst="straightConnector1">
            <a:avLst/>
          </a:prstGeom>
          <a:noFill/>
          <a:ln cap="flat" cmpd="sng" w="63500">
            <a:solidFill>
              <a:schemeClr val="lt1"/>
            </a:solidFill>
            <a:prstDash val="solid"/>
            <a:miter lim="800000"/>
            <a:headEnd len="sm" w="sm" type="none"/>
            <a:tailEnd len="sm" w="sm"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2">
  <p:cSld name="Device Mockup 2">
    <p:spTree>
      <p:nvGrpSpPr>
        <p:cNvPr id="298" name="Shape 298"/>
        <p:cNvGrpSpPr/>
        <p:nvPr/>
      </p:nvGrpSpPr>
      <p:grpSpPr>
        <a:xfrm>
          <a:off x="0" y="0"/>
          <a:ext cx="0" cy="0"/>
          <a:chOff x="0" y="0"/>
          <a:chExt cx="0" cy="0"/>
        </a:xfrm>
      </p:grpSpPr>
      <p:sp>
        <p:nvSpPr>
          <p:cNvPr id="299" name="Google Shape;299;p111"/>
          <p:cNvSpPr/>
          <p:nvPr/>
        </p:nvSpPr>
        <p:spPr>
          <a:xfrm>
            <a:off x="6096000" y="196475"/>
            <a:ext cx="6095999" cy="68579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300" name="Google Shape;300;p111"/>
          <p:cNvCxnSpPr/>
          <p:nvPr/>
        </p:nvCxnSpPr>
        <p:spPr>
          <a:xfrm rot="10800000">
            <a:off x="838200" y="2947626"/>
            <a:ext cx="5257800" cy="0"/>
          </a:xfrm>
          <a:prstGeom prst="straightConnector1">
            <a:avLst/>
          </a:prstGeom>
          <a:noFill/>
          <a:ln cap="flat" cmpd="sng" w="63500">
            <a:solidFill>
              <a:schemeClr val="dk1"/>
            </a:solidFill>
            <a:prstDash val="solid"/>
            <a:miter lim="8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Leader 1">
  <p:cSld name="Team Leader 1">
    <p:spTree>
      <p:nvGrpSpPr>
        <p:cNvPr id="31" name="Shape 31"/>
        <p:cNvGrpSpPr/>
        <p:nvPr/>
      </p:nvGrpSpPr>
      <p:grpSpPr>
        <a:xfrm>
          <a:off x="0" y="0"/>
          <a:ext cx="0" cy="0"/>
          <a:chOff x="0" y="0"/>
          <a:chExt cx="0" cy="0"/>
        </a:xfrm>
      </p:grpSpPr>
      <p:sp>
        <p:nvSpPr>
          <p:cNvPr id="32" name="Google Shape;32;p49"/>
          <p:cNvSpPr/>
          <p:nvPr>
            <p:ph idx="2" type="pic"/>
          </p:nvPr>
        </p:nvSpPr>
        <p:spPr>
          <a:xfrm>
            <a:off x="6105303" y="4"/>
            <a:ext cx="4201801" cy="6857999"/>
          </a:xfrm>
          <a:prstGeom prst="rect">
            <a:avLst/>
          </a:prstGeom>
          <a:solidFill>
            <a:schemeClr val="accent1"/>
          </a:solidFill>
          <a:ln>
            <a:noFill/>
          </a:ln>
        </p:spPr>
      </p:sp>
      <p:sp>
        <p:nvSpPr>
          <p:cNvPr id="33" name="Google Shape;33;p49"/>
          <p:cNvSpPr/>
          <p:nvPr/>
        </p:nvSpPr>
        <p:spPr>
          <a:xfrm>
            <a:off x="10307102" y="4"/>
            <a:ext cx="1884898" cy="68579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3">
  <p:cSld name="Device Mockup 3">
    <p:spTree>
      <p:nvGrpSpPr>
        <p:cNvPr id="301" name="Shape 301"/>
        <p:cNvGrpSpPr/>
        <p:nvPr/>
      </p:nvGrpSpPr>
      <p:grpSpPr>
        <a:xfrm>
          <a:off x="0" y="0"/>
          <a:ext cx="0" cy="0"/>
          <a:chOff x="0" y="0"/>
          <a:chExt cx="0" cy="0"/>
        </a:xfrm>
      </p:grpSpPr>
      <p:cxnSp>
        <p:nvCxnSpPr>
          <p:cNvPr id="302" name="Google Shape;302;p112"/>
          <p:cNvCxnSpPr/>
          <p:nvPr/>
        </p:nvCxnSpPr>
        <p:spPr>
          <a:xfrm rot="10800000">
            <a:off x="838200" y="3976635"/>
            <a:ext cx="3965675" cy="0"/>
          </a:xfrm>
          <a:prstGeom prst="straightConnector1">
            <a:avLst/>
          </a:prstGeom>
          <a:noFill/>
          <a:ln cap="flat" cmpd="sng" w="9525">
            <a:solidFill>
              <a:schemeClr val="accent1"/>
            </a:solidFill>
            <a:prstDash val="solid"/>
            <a:miter lim="800000"/>
            <a:headEnd len="sm" w="sm" type="none"/>
            <a:tailEnd len="sm" w="sm" type="none"/>
          </a:ln>
        </p:spPr>
      </p:cxnSp>
      <p:grpSp>
        <p:nvGrpSpPr>
          <p:cNvPr id="303" name="Google Shape;303;p112"/>
          <p:cNvGrpSpPr/>
          <p:nvPr/>
        </p:nvGrpSpPr>
        <p:grpSpPr>
          <a:xfrm>
            <a:off x="5089967" y="1798758"/>
            <a:ext cx="2012066" cy="4221043"/>
            <a:chOff x="10099725" y="2296484"/>
            <a:chExt cx="1794076" cy="3763729"/>
          </a:xfrm>
        </p:grpSpPr>
        <p:sp>
          <p:nvSpPr>
            <p:cNvPr id="304" name="Google Shape;304;p112"/>
            <p:cNvSpPr/>
            <p:nvPr/>
          </p:nvSpPr>
          <p:spPr>
            <a:xfrm>
              <a:off x="10099725" y="2296484"/>
              <a:ext cx="1794076" cy="3763729"/>
            </a:xfrm>
            <a:prstGeom prst="roundRect">
              <a:avLst>
                <a:gd fmla="val 13839"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5" name="Google Shape;305;p112"/>
            <p:cNvSpPr/>
            <p:nvPr/>
          </p:nvSpPr>
          <p:spPr>
            <a:xfrm>
              <a:off x="10861805" y="5683169"/>
              <a:ext cx="269917" cy="269917"/>
            </a:xfrm>
            <a:prstGeom prst="ellipse">
              <a:avLst/>
            </a:prstGeom>
            <a:noFill/>
            <a:ln cap="flat" cmpd="sng" w="254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306" name="Google Shape;306;p112"/>
            <p:cNvCxnSpPr/>
            <p:nvPr/>
          </p:nvCxnSpPr>
          <p:spPr>
            <a:xfrm rot="10800000">
              <a:off x="10863414" y="2531181"/>
              <a:ext cx="266699" cy="0"/>
            </a:xfrm>
            <a:prstGeom prst="straightConnector1">
              <a:avLst/>
            </a:prstGeom>
            <a:noFill/>
            <a:ln cap="rnd" cmpd="sng" w="38100">
              <a:solidFill>
                <a:schemeClr val="lt2"/>
              </a:solidFill>
              <a:prstDash val="solid"/>
              <a:miter lim="800000"/>
              <a:headEnd len="sm" w="sm" type="none"/>
              <a:tailEnd len="sm" w="sm" type="none"/>
            </a:ln>
          </p:spPr>
        </p:cxnSp>
        <p:sp>
          <p:nvSpPr>
            <p:cNvPr id="307" name="Google Shape;307;p112"/>
            <p:cNvSpPr/>
            <p:nvPr/>
          </p:nvSpPr>
          <p:spPr>
            <a:xfrm>
              <a:off x="10686219" y="2490256"/>
              <a:ext cx="72000" cy="720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308" name="Google Shape;308;p112"/>
          <p:cNvSpPr/>
          <p:nvPr>
            <p:ph idx="2" type="pic"/>
          </p:nvPr>
        </p:nvSpPr>
        <p:spPr>
          <a:xfrm>
            <a:off x="5192257" y="2316247"/>
            <a:ext cx="1807487" cy="3186064"/>
          </a:xfrm>
          <a:prstGeom prst="rect">
            <a:avLst/>
          </a:prstGeom>
          <a:solidFill>
            <a:schemeClr val="accent1"/>
          </a:solidFill>
          <a:ln>
            <a:noFill/>
          </a:ln>
        </p:spPr>
      </p:sp>
      <p:sp>
        <p:nvSpPr>
          <p:cNvPr id="309" name="Google Shape;309;p112"/>
          <p:cNvSpPr/>
          <p:nvPr/>
        </p:nvSpPr>
        <p:spPr>
          <a:xfrm>
            <a:off x="5825999" y="0"/>
            <a:ext cx="540000" cy="5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K</a:t>
            </a:r>
            <a:endParaRPr b="0" i="0" sz="1600" u="none" cap="none" strike="noStrike">
              <a:solidFill>
                <a:schemeClr val="lt1"/>
              </a:solidFill>
              <a:latin typeface="Arial"/>
              <a:ea typeface="Arial"/>
              <a:cs typeface="Arial"/>
              <a:sym typeface="Arial"/>
            </a:endParaRPr>
          </a:p>
        </p:txBody>
      </p:sp>
      <p:cxnSp>
        <p:nvCxnSpPr>
          <p:cNvPr id="310" name="Google Shape;310;p112"/>
          <p:cNvCxnSpPr/>
          <p:nvPr/>
        </p:nvCxnSpPr>
        <p:spPr>
          <a:xfrm flipH="1" rot="10800000">
            <a:off x="4803875" y="1851692"/>
            <a:ext cx="1" cy="4221042"/>
          </a:xfrm>
          <a:prstGeom prst="straightConnector1">
            <a:avLst/>
          </a:prstGeom>
          <a:noFill/>
          <a:ln cap="flat" cmpd="sng" w="9525">
            <a:solidFill>
              <a:schemeClr val="accent1"/>
            </a:solidFill>
            <a:prstDash val="solid"/>
            <a:miter lim="800000"/>
            <a:headEnd len="sm" w="sm" type="none"/>
            <a:tailEnd len="sm" w="sm" type="none"/>
          </a:ln>
        </p:spPr>
      </p:cxnSp>
      <p:cxnSp>
        <p:nvCxnSpPr>
          <p:cNvPr id="311" name="Google Shape;311;p112"/>
          <p:cNvCxnSpPr/>
          <p:nvPr/>
        </p:nvCxnSpPr>
        <p:spPr>
          <a:xfrm flipH="1" rot="10800000">
            <a:off x="7388503" y="1851692"/>
            <a:ext cx="1" cy="4221042"/>
          </a:xfrm>
          <a:prstGeom prst="straightConnector1">
            <a:avLst/>
          </a:prstGeom>
          <a:noFill/>
          <a:ln cap="flat" cmpd="sng" w="9525">
            <a:solidFill>
              <a:schemeClr val="accent1"/>
            </a:solidFill>
            <a:prstDash val="solid"/>
            <a:miter lim="800000"/>
            <a:headEnd len="sm" w="sm" type="none"/>
            <a:tailEnd len="sm" w="sm" type="none"/>
          </a:ln>
        </p:spPr>
      </p:cxnSp>
      <p:cxnSp>
        <p:nvCxnSpPr>
          <p:cNvPr id="312" name="Google Shape;312;p112"/>
          <p:cNvCxnSpPr/>
          <p:nvPr/>
        </p:nvCxnSpPr>
        <p:spPr>
          <a:xfrm rot="10800000">
            <a:off x="7388503" y="3976635"/>
            <a:ext cx="3965675" cy="0"/>
          </a:xfrm>
          <a:prstGeom prst="straightConnector1">
            <a:avLst/>
          </a:prstGeom>
          <a:noFill/>
          <a:ln cap="flat" cmpd="sng" w="9525">
            <a:solidFill>
              <a:schemeClr val="accent1"/>
            </a:solidFill>
            <a:prstDash val="solid"/>
            <a:miter lim="800000"/>
            <a:headEnd len="sm" w="sm" type="none"/>
            <a:tailEnd len="sm" w="sm" type="none"/>
          </a:ln>
        </p:spPr>
      </p:cxnSp>
      <p:sp>
        <p:nvSpPr>
          <p:cNvPr id="313" name="Google Shape;313;p112"/>
          <p:cNvSpPr txBox="1"/>
          <p:nvPr>
            <p:ph idx="11" type="ftr"/>
          </p:nvPr>
        </p:nvSpPr>
        <p:spPr>
          <a:xfrm>
            <a:off x="838201" y="6296400"/>
            <a:ext cx="2743200" cy="365125"/>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14" name="Google Shape;314;p112"/>
          <p:cNvSpPr txBox="1"/>
          <p:nvPr>
            <p:ph idx="12" type="sldNum"/>
          </p:nvPr>
        </p:nvSpPr>
        <p:spPr>
          <a:xfrm>
            <a:off x="8610601" y="6296400"/>
            <a:ext cx="2743200" cy="365125"/>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4">
  <p:cSld name="Device Mockup 4">
    <p:spTree>
      <p:nvGrpSpPr>
        <p:cNvPr id="315" name="Shape 315"/>
        <p:cNvGrpSpPr/>
        <p:nvPr/>
      </p:nvGrpSpPr>
      <p:grpSpPr>
        <a:xfrm>
          <a:off x="0" y="0"/>
          <a:ext cx="0" cy="0"/>
          <a:chOff x="0" y="0"/>
          <a:chExt cx="0" cy="0"/>
        </a:xfrm>
      </p:grpSpPr>
      <p:cxnSp>
        <p:nvCxnSpPr>
          <p:cNvPr id="316" name="Google Shape;316;p113"/>
          <p:cNvCxnSpPr/>
          <p:nvPr/>
        </p:nvCxnSpPr>
        <p:spPr>
          <a:xfrm rot="10800000">
            <a:off x="838200" y="4069032"/>
            <a:ext cx="3314615" cy="0"/>
          </a:xfrm>
          <a:prstGeom prst="straightConnector1">
            <a:avLst/>
          </a:prstGeom>
          <a:noFill/>
          <a:ln cap="flat" cmpd="sng" w="9525">
            <a:solidFill>
              <a:schemeClr val="accent1"/>
            </a:solidFill>
            <a:prstDash val="solid"/>
            <a:miter lim="800000"/>
            <a:headEnd len="sm" w="sm" type="none"/>
            <a:tailEnd len="sm" w="sm" type="none"/>
          </a:ln>
        </p:spPr>
      </p:cxnSp>
      <p:grpSp>
        <p:nvGrpSpPr>
          <p:cNvPr id="317" name="Google Shape;317;p113"/>
          <p:cNvGrpSpPr/>
          <p:nvPr/>
        </p:nvGrpSpPr>
        <p:grpSpPr>
          <a:xfrm>
            <a:off x="4587435" y="1798758"/>
            <a:ext cx="3017135" cy="4221043"/>
            <a:chOff x="9651636" y="2296484"/>
            <a:chExt cx="2690254" cy="3763729"/>
          </a:xfrm>
        </p:grpSpPr>
        <p:sp>
          <p:nvSpPr>
            <p:cNvPr id="318" name="Google Shape;318;p113"/>
            <p:cNvSpPr/>
            <p:nvPr/>
          </p:nvSpPr>
          <p:spPr>
            <a:xfrm>
              <a:off x="9651636" y="2296484"/>
              <a:ext cx="2690254" cy="3763729"/>
            </a:xfrm>
            <a:prstGeom prst="roundRect">
              <a:avLst>
                <a:gd fmla="val 4248"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9" name="Google Shape;319;p113"/>
            <p:cNvSpPr/>
            <p:nvPr/>
          </p:nvSpPr>
          <p:spPr>
            <a:xfrm>
              <a:off x="10932725" y="5858982"/>
              <a:ext cx="128076" cy="128076"/>
            </a:xfrm>
            <a:prstGeom prst="ellipse">
              <a:avLst/>
            </a:prstGeom>
            <a:noFill/>
            <a:ln cap="flat" cmpd="sng" w="190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0" name="Google Shape;320;p113"/>
            <p:cNvSpPr/>
            <p:nvPr/>
          </p:nvSpPr>
          <p:spPr>
            <a:xfrm>
              <a:off x="10960762" y="2399664"/>
              <a:ext cx="57779" cy="57779"/>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321" name="Google Shape;321;p113"/>
          <p:cNvSpPr/>
          <p:nvPr>
            <p:ph idx="2" type="pic"/>
          </p:nvPr>
        </p:nvSpPr>
        <p:spPr>
          <a:xfrm>
            <a:off x="4730751" y="2082291"/>
            <a:ext cx="2730500" cy="3628576"/>
          </a:xfrm>
          <a:prstGeom prst="rect">
            <a:avLst/>
          </a:prstGeom>
          <a:solidFill>
            <a:schemeClr val="accent1"/>
          </a:solidFill>
          <a:ln>
            <a:noFill/>
          </a:ln>
        </p:spPr>
      </p:sp>
      <p:sp>
        <p:nvSpPr>
          <p:cNvPr id="322" name="Google Shape;322;p113"/>
          <p:cNvSpPr/>
          <p:nvPr/>
        </p:nvSpPr>
        <p:spPr>
          <a:xfrm>
            <a:off x="5825999" y="0"/>
            <a:ext cx="540000" cy="5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K</a:t>
            </a:r>
            <a:endParaRPr b="0" i="0" sz="1600" u="none" cap="none" strike="noStrike">
              <a:solidFill>
                <a:schemeClr val="lt1"/>
              </a:solidFill>
              <a:latin typeface="Arial"/>
              <a:ea typeface="Arial"/>
              <a:cs typeface="Arial"/>
              <a:sym typeface="Arial"/>
            </a:endParaRPr>
          </a:p>
        </p:txBody>
      </p:sp>
      <p:cxnSp>
        <p:nvCxnSpPr>
          <p:cNvPr id="323" name="Google Shape;323;p113"/>
          <p:cNvCxnSpPr/>
          <p:nvPr/>
        </p:nvCxnSpPr>
        <p:spPr>
          <a:xfrm flipH="1" rot="10800000">
            <a:off x="8039185" y="1851692"/>
            <a:ext cx="1" cy="4221042"/>
          </a:xfrm>
          <a:prstGeom prst="straightConnector1">
            <a:avLst/>
          </a:prstGeom>
          <a:noFill/>
          <a:ln cap="flat" cmpd="sng" w="9525">
            <a:solidFill>
              <a:schemeClr val="accent1"/>
            </a:solidFill>
            <a:prstDash val="solid"/>
            <a:miter lim="800000"/>
            <a:headEnd len="sm" w="sm" type="none"/>
            <a:tailEnd len="sm" w="sm" type="none"/>
          </a:ln>
        </p:spPr>
      </p:cxnSp>
      <p:cxnSp>
        <p:nvCxnSpPr>
          <p:cNvPr id="324" name="Google Shape;324;p113"/>
          <p:cNvCxnSpPr/>
          <p:nvPr/>
        </p:nvCxnSpPr>
        <p:spPr>
          <a:xfrm rot="10800000">
            <a:off x="8039185" y="4067781"/>
            <a:ext cx="3314994" cy="0"/>
          </a:xfrm>
          <a:prstGeom prst="straightConnector1">
            <a:avLst/>
          </a:prstGeom>
          <a:noFill/>
          <a:ln cap="flat" cmpd="sng" w="9525">
            <a:solidFill>
              <a:schemeClr val="accent1"/>
            </a:solidFill>
            <a:prstDash val="solid"/>
            <a:miter lim="800000"/>
            <a:headEnd len="sm" w="sm" type="none"/>
            <a:tailEnd len="sm" w="sm" type="none"/>
          </a:ln>
        </p:spPr>
      </p:cxnSp>
      <p:cxnSp>
        <p:nvCxnSpPr>
          <p:cNvPr id="325" name="Google Shape;325;p113"/>
          <p:cNvCxnSpPr/>
          <p:nvPr/>
        </p:nvCxnSpPr>
        <p:spPr>
          <a:xfrm flipH="1" rot="10800000">
            <a:off x="4152815" y="1851692"/>
            <a:ext cx="1" cy="4221042"/>
          </a:xfrm>
          <a:prstGeom prst="straightConnector1">
            <a:avLst/>
          </a:prstGeom>
          <a:noFill/>
          <a:ln cap="flat" cmpd="sng" w="9525">
            <a:solidFill>
              <a:schemeClr val="accent1"/>
            </a:solidFill>
            <a:prstDash val="solid"/>
            <a:miter lim="800000"/>
            <a:headEnd len="sm" w="sm" type="none"/>
            <a:tailEnd len="sm" w="sm" type="none"/>
          </a:ln>
        </p:spPr>
      </p:cxnSp>
      <p:sp>
        <p:nvSpPr>
          <p:cNvPr id="326" name="Google Shape;326;p113"/>
          <p:cNvSpPr txBox="1"/>
          <p:nvPr>
            <p:ph idx="11" type="ftr"/>
          </p:nvPr>
        </p:nvSpPr>
        <p:spPr>
          <a:xfrm>
            <a:off x="838201" y="6296400"/>
            <a:ext cx="2743200" cy="365125"/>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27" name="Google Shape;327;p113"/>
          <p:cNvSpPr txBox="1"/>
          <p:nvPr>
            <p:ph idx="12" type="sldNum"/>
          </p:nvPr>
        </p:nvSpPr>
        <p:spPr>
          <a:xfrm>
            <a:off x="8610601" y="6296400"/>
            <a:ext cx="2743200" cy="365125"/>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5">
  <p:cSld name="Device Mockup 5">
    <p:spTree>
      <p:nvGrpSpPr>
        <p:cNvPr id="328" name="Shape 328"/>
        <p:cNvGrpSpPr/>
        <p:nvPr/>
      </p:nvGrpSpPr>
      <p:grpSpPr>
        <a:xfrm>
          <a:off x="0" y="0"/>
          <a:ext cx="0" cy="0"/>
          <a:chOff x="0" y="0"/>
          <a:chExt cx="0" cy="0"/>
        </a:xfrm>
      </p:grpSpPr>
      <p:sp>
        <p:nvSpPr>
          <p:cNvPr id="329" name="Google Shape;329;p114"/>
          <p:cNvSpPr/>
          <p:nvPr/>
        </p:nvSpPr>
        <p:spPr>
          <a:xfrm>
            <a:off x="0" y="6033051"/>
            <a:ext cx="12191999" cy="82494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330" name="Google Shape;330;p114"/>
          <p:cNvSpPr/>
          <p:nvPr/>
        </p:nvSpPr>
        <p:spPr>
          <a:xfrm>
            <a:off x="5825999" y="0"/>
            <a:ext cx="540000" cy="5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K</a:t>
            </a:r>
            <a:endParaRPr b="0" i="0" sz="1600" u="none" cap="none" strike="noStrike">
              <a:solidFill>
                <a:schemeClr val="lt1"/>
              </a:solidFill>
              <a:latin typeface="Arial"/>
              <a:ea typeface="Arial"/>
              <a:cs typeface="Arial"/>
              <a:sym typeface="Arial"/>
            </a:endParaRPr>
          </a:p>
        </p:txBody>
      </p:sp>
      <p:cxnSp>
        <p:nvCxnSpPr>
          <p:cNvPr id="331" name="Google Shape;331;p114"/>
          <p:cNvCxnSpPr/>
          <p:nvPr/>
        </p:nvCxnSpPr>
        <p:spPr>
          <a:xfrm rot="10800000">
            <a:off x="8941084" y="3772883"/>
            <a:ext cx="2413095" cy="0"/>
          </a:xfrm>
          <a:prstGeom prst="straightConnector1">
            <a:avLst/>
          </a:prstGeom>
          <a:noFill/>
          <a:ln cap="flat" cmpd="sng" w="9525">
            <a:solidFill>
              <a:schemeClr val="accent1"/>
            </a:solidFill>
            <a:prstDash val="solid"/>
            <a:miter lim="800000"/>
            <a:headEnd len="sm" w="sm" type="none"/>
            <a:tailEnd len="sm" w="sm" type="none"/>
          </a:ln>
        </p:spPr>
      </p:cxnSp>
      <p:cxnSp>
        <p:nvCxnSpPr>
          <p:cNvPr id="332" name="Google Shape;332;p114"/>
          <p:cNvCxnSpPr/>
          <p:nvPr/>
        </p:nvCxnSpPr>
        <p:spPr>
          <a:xfrm rot="10800000">
            <a:off x="838200" y="3765125"/>
            <a:ext cx="2413095" cy="0"/>
          </a:xfrm>
          <a:prstGeom prst="straightConnector1">
            <a:avLst/>
          </a:prstGeom>
          <a:noFill/>
          <a:ln cap="flat" cmpd="sng" w="9525">
            <a:solidFill>
              <a:schemeClr val="accent1"/>
            </a:solidFill>
            <a:prstDash val="solid"/>
            <a:miter lim="800000"/>
            <a:headEnd len="sm" w="sm" type="none"/>
            <a:tailEnd len="sm" w="sm" type="none"/>
          </a:ln>
        </p:spPr>
      </p:cxnSp>
      <p:grpSp>
        <p:nvGrpSpPr>
          <p:cNvPr id="333" name="Google Shape;333;p114"/>
          <p:cNvGrpSpPr/>
          <p:nvPr/>
        </p:nvGrpSpPr>
        <p:grpSpPr>
          <a:xfrm>
            <a:off x="3283578" y="2407098"/>
            <a:ext cx="5617606" cy="3279929"/>
            <a:chOff x="3283578" y="2395523"/>
            <a:chExt cx="5617606" cy="3279929"/>
          </a:xfrm>
        </p:grpSpPr>
        <p:sp>
          <p:nvSpPr>
            <p:cNvPr id="334" name="Google Shape;334;p114"/>
            <p:cNvSpPr/>
            <p:nvPr/>
          </p:nvSpPr>
          <p:spPr>
            <a:xfrm>
              <a:off x="3783145" y="2395523"/>
              <a:ext cx="4618471" cy="3198452"/>
            </a:xfrm>
            <a:prstGeom prst="roundRect">
              <a:avLst>
                <a:gd fmla="val 597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5" name="Google Shape;335;p114"/>
            <p:cNvSpPr/>
            <p:nvPr/>
          </p:nvSpPr>
          <p:spPr>
            <a:xfrm>
              <a:off x="3283578" y="5495452"/>
              <a:ext cx="5617606" cy="9852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6" name="Google Shape;336;p114"/>
            <p:cNvSpPr/>
            <p:nvPr/>
          </p:nvSpPr>
          <p:spPr>
            <a:xfrm>
              <a:off x="3283581" y="5593976"/>
              <a:ext cx="5617603" cy="81476"/>
            </a:xfrm>
            <a:custGeom>
              <a:rect b="b" l="l" r="r" t="t"/>
              <a:pathLst>
                <a:path extrusionOk="0" h="69846" w="5617603">
                  <a:moveTo>
                    <a:pt x="0" y="0"/>
                  </a:moveTo>
                  <a:lnTo>
                    <a:pt x="5617603" y="0"/>
                  </a:lnTo>
                  <a:lnTo>
                    <a:pt x="5605544" y="17886"/>
                  </a:lnTo>
                  <a:cubicBezTo>
                    <a:pt x="5573440" y="49990"/>
                    <a:pt x="5529089" y="69846"/>
                    <a:pt x="5480100" y="69846"/>
                  </a:cubicBezTo>
                  <a:lnTo>
                    <a:pt x="137502" y="69845"/>
                  </a:lnTo>
                  <a:cubicBezTo>
                    <a:pt x="88513" y="69845"/>
                    <a:pt x="44162" y="49989"/>
                    <a:pt x="12058" y="1788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7" name="Google Shape;337;p114"/>
            <p:cNvSpPr/>
            <p:nvPr/>
          </p:nvSpPr>
          <p:spPr>
            <a:xfrm>
              <a:off x="5689465" y="5495452"/>
              <a:ext cx="805830" cy="72197"/>
            </a:xfrm>
            <a:custGeom>
              <a:rect b="b" l="l" r="r" t="t"/>
              <a:pathLst>
                <a:path extrusionOk="0" h="72197" w="805830">
                  <a:moveTo>
                    <a:pt x="0" y="0"/>
                  </a:moveTo>
                  <a:lnTo>
                    <a:pt x="805830" y="0"/>
                  </a:lnTo>
                  <a:lnTo>
                    <a:pt x="782780" y="34188"/>
                  </a:lnTo>
                  <a:cubicBezTo>
                    <a:pt x="759296" y="57672"/>
                    <a:pt x="726853" y="72197"/>
                    <a:pt x="691017" y="72197"/>
                  </a:cubicBezTo>
                  <a:lnTo>
                    <a:pt x="114812" y="72196"/>
                  </a:lnTo>
                  <a:cubicBezTo>
                    <a:pt x="78977" y="72196"/>
                    <a:pt x="46534" y="57671"/>
                    <a:pt x="23050" y="3418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8" name="Google Shape;338;p114"/>
            <p:cNvSpPr/>
            <p:nvPr/>
          </p:nvSpPr>
          <p:spPr>
            <a:xfrm>
              <a:off x="6056380" y="2483421"/>
              <a:ext cx="72000" cy="720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339" name="Google Shape;339;p114"/>
          <p:cNvSpPr/>
          <p:nvPr>
            <p:ph idx="2" type="pic"/>
          </p:nvPr>
        </p:nvSpPr>
        <p:spPr>
          <a:xfrm>
            <a:off x="3933828" y="2651750"/>
            <a:ext cx="4317104" cy="2692493"/>
          </a:xfrm>
          <a:prstGeom prst="rect">
            <a:avLst/>
          </a:prstGeom>
          <a:solidFill>
            <a:schemeClr val="accent1"/>
          </a:solidFill>
          <a:ln>
            <a:noFill/>
          </a:ln>
        </p:spPr>
      </p:sp>
      <p:cxnSp>
        <p:nvCxnSpPr>
          <p:cNvPr id="340" name="Google Shape;340;p114"/>
          <p:cNvCxnSpPr/>
          <p:nvPr/>
        </p:nvCxnSpPr>
        <p:spPr>
          <a:xfrm rot="10800000">
            <a:off x="5915999" y="2105003"/>
            <a:ext cx="360000" cy="0"/>
          </a:xfrm>
          <a:prstGeom prst="straightConnector1">
            <a:avLst/>
          </a:prstGeom>
          <a:noFill/>
          <a:ln cap="flat" cmpd="sng" w="63500">
            <a:solidFill>
              <a:schemeClr val="dk1"/>
            </a:solidFill>
            <a:prstDash val="solid"/>
            <a:miter lim="800000"/>
            <a:headEnd len="sm" w="sm" type="none"/>
            <a:tailEnd len="sm" w="sm" type="none"/>
          </a:ln>
        </p:spPr>
      </p:cxnSp>
      <p:sp>
        <p:nvSpPr>
          <p:cNvPr id="341" name="Google Shape;341;p114"/>
          <p:cNvSpPr txBox="1"/>
          <p:nvPr>
            <p:ph idx="11" type="ftr"/>
          </p:nvPr>
        </p:nvSpPr>
        <p:spPr>
          <a:xfrm>
            <a:off x="838201" y="6296400"/>
            <a:ext cx="2743200" cy="365125"/>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42" name="Google Shape;342;p114"/>
          <p:cNvSpPr txBox="1"/>
          <p:nvPr>
            <p:ph idx="12" type="sldNum"/>
          </p:nvPr>
        </p:nvSpPr>
        <p:spPr>
          <a:xfrm>
            <a:off x="8610601" y="6296400"/>
            <a:ext cx="2743200" cy="365125"/>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 Mockup 6">
  <p:cSld name="Device Mockup 6">
    <p:spTree>
      <p:nvGrpSpPr>
        <p:cNvPr id="343" name="Shape 343"/>
        <p:cNvGrpSpPr/>
        <p:nvPr/>
      </p:nvGrpSpPr>
      <p:grpSpPr>
        <a:xfrm>
          <a:off x="0" y="0"/>
          <a:ext cx="0" cy="0"/>
          <a:chOff x="0" y="0"/>
          <a:chExt cx="0" cy="0"/>
        </a:xfrm>
      </p:grpSpPr>
      <p:grpSp>
        <p:nvGrpSpPr>
          <p:cNvPr id="344" name="Google Shape;344;p115"/>
          <p:cNvGrpSpPr/>
          <p:nvPr/>
        </p:nvGrpSpPr>
        <p:grpSpPr>
          <a:xfrm>
            <a:off x="5981610" y="858078"/>
            <a:ext cx="2492191" cy="4651190"/>
            <a:chOff x="5981610" y="858078"/>
            <a:chExt cx="2492191" cy="4651190"/>
          </a:xfrm>
        </p:grpSpPr>
        <p:sp>
          <p:nvSpPr>
            <p:cNvPr id="345" name="Google Shape;345;p115"/>
            <p:cNvSpPr/>
            <p:nvPr/>
          </p:nvSpPr>
          <p:spPr>
            <a:xfrm>
              <a:off x="8356027" y="3319764"/>
              <a:ext cx="89181" cy="597422"/>
            </a:xfrm>
            <a:custGeom>
              <a:rect b="b" l="l" r="r" t="t"/>
              <a:pathLst>
                <a:path extrusionOk="0" h="2816" w="229">
                  <a:moveTo>
                    <a:pt x="228" y="2739"/>
                  </a:moveTo>
                  <a:lnTo>
                    <a:pt x="228" y="2739"/>
                  </a:lnTo>
                  <a:cubicBezTo>
                    <a:pt x="228" y="2778"/>
                    <a:pt x="189" y="2815"/>
                    <a:pt x="113" y="2815"/>
                  </a:cubicBezTo>
                  <a:cubicBezTo>
                    <a:pt x="57" y="2815"/>
                    <a:pt x="0" y="2778"/>
                    <a:pt x="0" y="2739"/>
                  </a:cubicBezTo>
                  <a:cubicBezTo>
                    <a:pt x="0" y="76"/>
                    <a:pt x="0" y="76"/>
                    <a:pt x="0" y="76"/>
                  </a:cubicBezTo>
                  <a:cubicBezTo>
                    <a:pt x="0" y="38"/>
                    <a:pt x="57" y="0"/>
                    <a:pt x="113" y="0"/>
                  </a:cubicBezTo>
                  <a:cubicBezTo>
                    <a:pt x="189" y="0"/>
                    <a:pt x="228" y="38"/>
                    <a:pt x="228" y="76"/>
                  </a:cubicBezTo>
                  <a:lnTo>
                    <a:pt x="228" y="2739"/>
                  </a:lnTo>
                </a:path>
              </a:pathLst>
            </a:custGeom>
            <a:gradFill>
              <a:gsLst>
                <a:gs pos="0">
                  <a:schemeClr val="dk1"/>
                </a:gs>
                <a:gs pos="46000">
                  <a:schemeClr val="accent2"/>
                </a:gs>
                <a:gs pos="100000">
                  <a:schemeClr val="accent6"/>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6" name="Google Shape;346;p115"/>
            <p:cNvSpPr/>
            <p:nvPr/>
          </p:nvSpPr>
          <p:spPr>
            <a:xfrm>
              <a:off x="8305580" y="2457581"/>
              <a:ext cx="168221" cy="514707"/>
            </a:xfrm>
            <a:custGeom>
              <a:rect b="b" l="l" r="r" t="t"/>
              <a:pathLst>
                <a:path extrusionOk="0" h="1808" w="590">
                  <a:moveTo>
                    <a:pt x="589" y="1560"/>
                  </a:moveTo>
                  <a:lnTo>
                    <a:pt x="589" y="1560"/>
                  </a:lnTo>
                  <a:cubicBezTo>
                    <a:pt x="589" y="1693"/>
                    <a:pt x="456" y="1807"/>
                    <a:pt x="285" y="1807"/>
                  </a:cubicBezTo>
                  <a:cubicBezTo>
                    <a:pt x="133" y="1807"/>
                    <a:pt x="0" y="1693"/>
                    <a:pt x="0" y="1560"/>
                  </a:cubicBezTo>
                  <a:cubicBezTo>
                    <a:pt x="0" y="267"/>
                    <a:pt x="0" y="267"/>
                    <a:pt x="0" y="267"/>
                  </a:cubicBezTo>
                  <a:cubicBezTo>
                    <a:pt x="0" y="114"/>
                    <a:pt x="133" y="0"/>
                    <a:pt x="285" y="0"/>
                  </a:cubicBezTo>
                  <a:cubicBezTo>
                    <a:pt x="456" y="0"/>
                    <a:pt x="589" y="114"/>
                    <a:pt x="589" y="267"/>
                  </a:cubicBezTo>
                  <a:lnTo>
                    <a:pt x="589" y="1560"/>
                  </a:lnTo>
                </a:path>
              </a:pathLst>
            </a:custGeom>
            <a:gradFill>
              <a:gsLst>
                <a:gs pos="0">
                  <a:schemeClr val="dk1"/>
                </a:gs>
                <a:gs pos="46000">
                  <a:schemeClr val="accent2"/>
                </a:gs>
                <a:gs pos="100000">
                  <a:schemeClr val="accent6"/>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7" name="Google Shape;347;p115"/>
            <p:cNvSpPr/>
            <p:nvPr/>
          </p:nvSpPr>
          <p:spPr>
            <a:xfrm>
              <a:off x="6229322" y="4572753"/>
              <a:ext cx="1895628" cy="936515"/>
            </a:xfrm>
            <a:custGeom>
              <a:rect b="b" l="l" r="r" t="t"/>
              <a:pathLst>
                <a:path extrusionOk="0" h="3291" w="6658">
                  <a:moveTo>
                    <a:pt x="6657" y="0"/>
                  </a:moveTo>
                  <a:lnTo>
                    <a:pt x="6657" y="0"/>
                  </a:lnTo>
                  <a:cubicBezTo>
                    <a:pt x="3291" y="38"/>
                    <a:pt x="3291" y="38"/>
                    <a:pt x="3291" y="38"/>
                  </a:cubicBezTo>
                  <a:lnTo>
                    <a:pt x="3291" y="38"/>
                  </a:lnTo>
                  <a:cubicBezTo>
                    <a:pt x="0" y="0"/>
                    <a:pt x="0" y="0"/>
                    <a:pt x="0" y="0"/>
                  </a:cubicBezTo>
                  <a:cubicBezTo>
                    <a:pt x="0" y="0"/>
                    <a:pt x="552" y="494"/>
                    <a:pt x="552" y="1331"/>
                  </a:cubicBezTo>
                  <a:cubicBezTo>
                    <a:pt x="552" y="1788"/>
                    <a:pt x="495" y="2758"/>
                    <a:pt x="1180" y="3043"/>
                  </a:cubicBezTo>
                  <a:cubicBezTo>
                    <a:pt x="1674" y="3252"/>
                    <a:pt x="1978" y="3290"/>
                    <a:pt x="3329" y="3290"/>
                  </a:cubicBezTo>
                  <a:cubicBezTo>
                    <a:pt x="4679" y="3290"/>
                    <a:pt x="4963" y="3252"/>
                    <a:pt x="5477" y="3043"/>
                  </a:cubicBezTo>
                  <a:cubicBezTo>
                    <a:pt x="6143" y="2758"/>
                    <a:pt x="6086" y="1788"/>
                    <a:pt x="6086" y="1331"/>
                  </a:cubicBezTo>
                  <a:cubicBezTo>
                    <a:pt x="6086" y="494"/>
                    <a:pt x="6657" y="0"/>
                    <a:pt x="6657" y="0"/>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 name="Google Shape;348;p115"/>
            <p:cNvSpPr/>
            <p:nvPr/>
          </p:nvSpPr>
          <p:spPr>
            <a:xfrm>
              <a:off x="6229322" y="858078"/>
              <a:ext cx="1895628" cy="937771"/>
            </a:xfrm>
            <a:custGeom>
              <a:rect b="b" l="l" r="r" t="t"/>
              <a:pathLst>
                <a:path extrusionOk="0" h="3292" w="6658">
                  <a:moveTo>
                    <a:pt x="6657" y="3291"/>
                  </a:moveTo>
                  <a:lnTo>
                    <a:pt x="6657" y="3291"/>
                  </a:lnTo>
                  <a:cubicBezTo>
                    <a:pt x="3291" y="3253"/>
                    <a:pt x="3291" y="3253"/>
                    <a:pt x="3291" y="3253"/>
                  </a:cubicBezTo>
                  <a:lnTo>
                    <a:pt x="3291" y="3253"/>
                  </a:lnTo>
                  <a:cubicBezTo>
                    <a:pt x="0" y="3291"/>
                    <a:pt x="0" y="3291"/>
                    <a:pt x="0" y="3291"/>
                  </a:cubicBezTo>
                  <a:cubicBezTo>
                    <a:pt x="0" y="3291"/>
                    <a:pt x="552" y="2796"/>
                    <a:pt x="552" y="1940"/>
                  </a:cubicBezTo>
                  <a:cubicBezTo>
                    <a:pt x="552" y="1503"/>
                    <a:pt x="495" y="533"/>
                    <a:pt x="1180" y="247"/>
                  </a:cubicBezTo>
                  <a:cubicBezTo>
                    <a:pt x="1674" y="19"/>
                    <a:pt x="1978" y="0"/>
                    <a:pt x="3329" y="0"/>
                  </a:cubicBezTo>
                  <a:cubicBezTo>
                    <a:pt x="4679" y="0"/>
                    <a:pt x="4963" y="38"/>
                    <a:pt x="5477" y="247"/>
                  </a:cubicBezTo>
                  <a:cubicBezTo>
                    <a:pt x="6143" y="533"/>
                    <a:pt x="6086" y="1503"/>
                    <a:pt x="6086" y="1959"/>
                  </a:cubicBezTo>
                  <a:cubicBezTo>
                    <a:pt x="6086" y="2796"/>
                    <a:pt x="6657" y="3291"/>
                    <a:pt x="6657" y="3291"/>
                  </a:cubicBezTo>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 name="Google Shape;349;p115"/>
            <p:cNvSpPr/>
            <p:nvPr/>
          </p:nvSpPr>
          <p:spPr>
            <a:xfrm>
              <a:off x="5981610" y="1769832"/>
              <a:ext cx="2407597" cy="2839467"/>
            </a:xfrm>
            <a:prstGeom prst="roundRect">
              <a:avLst>
                <a:gd fmla="val 11920" name="adj"/>
              </a:avLst>
            </a:prstGeom>
            <a:gradFill>
              <a:gsLst>
                <a:gs pos="0">
                  <a:srgbClr val="444444"/>
                </a:gs>
                <a:gs pos="23000">
                  <a:schemeClr val="accent2"/>
                </a:gs>
                <a:gs pos="69000">
                  <a:schemeClr val="accent4"/>
                </a:gs>
                <a:gs pos="97000">
                  <a:srgbClr val="353535"/>
                </a:gs>
                <a:gs pos="100000">
                  <a:srgbClr val="353535"/>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0" name="Google Shape;350;p115"/>
            <p:cNvSpPr/>
            <p:nvPr/>
          </p:nvSpPr>
          <p:spPr>
            <a:xfrm>
              <a:off x="6099384" y="1893545"/>
              <a:ext cx="2172050" cy="2592040"/>
            </a:xfrm>
            <a:prstGeom prst="roundRect">
              <a:avLst>
                <a:gd fmla="val 8751" name="adj"/>
              </a:avLst>
            </a:prstGeom>
            <a:solidFill>
              <a:schemeClr val="dk1"/>
            </a:solidFill>
            <a:ln cap="flat" cmpd="sng" w="254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351" name="Google Shape;351;p115"/>
          <p:cNvSpPr/>
          <p:nvPr/>
        </p:nvSpPr>
        <p:spPr>
          <a:xfrm>
            <a:off x="0" y="6033051"/>
            <a:ext cx="12191999" cy="82494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cxnSp>
        <p:nvCxnSpPr>
          <p:cNvPr id="352" name="Google Shape;352;p115"/>
          <p:cNvCxnSpPr/>
          <p:nvPr/>
        </p:nvCxnSpPr>
        <p:spPr>
          <a:xfrm rot="10800000">
            <a:off x="838201" y="2786345"/>
            <a:ext cx="5143409" cy="0"/>
          </a:xfrm>
          <a:prstGeom prst="straightConnector1">
            <a:avLst/>
          </a:prstGeom>
          <a:noFill/>
          <a:ln cap="flat" cmpd="sng" w="63500">
            <a:solidFill>
              <a:schemeClr val="dk1"/>
            </a:solidFill>
            <a:prstDash val="solid"/>
            <a:miter lim="800000"/>
            <a:headEnd len="sm" w="sm" type="none"/>
            <a:tailEnd len="sm" w="sm" type="none"/>
          </a:ln>
        </p:spPr>
      </p:cxnSp>
      <p:sp>
        <p:nvSpPr>
          <p:cNvPr id="353" name="Google Shape;353;p115"/>
          <p:cNvSpPr/>
          <p:nvPr/>
        </p:nvSpPr>
        <p:spPr>
          <a:xfrm>
            <a:off x="838199" y="0"/>
            <a:ext cx="540000" cy="5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K</a:t>
            </a:r>
            <a:endParaRPr b="0" i="0" sz="1600" u="none" cap="none" strike="noStrike">
              <a:solidFill>
                <a:schemeClr val="lt1"/>
              </a:solidFill>
              <a:latin typeface="Arial"/>
              <a:ea typeface="Arial"/>
              <a:cs typeface="Arial"/>
              <a:sym typeface="Arial"/>
            </a:endParaRPr>
          </a:p>
        </p:txBody>
      </p:sp>
      <p:sp>
        <p:nvSpPr>
          <p:cNvPr id="354" name="Google Shape;354;p115"/>
          <p:cNvSpPr/>
          <p:nvPr>
            <p:ph idx="2" type="pic"/>
          </p:nvPr>
        </p:nvSpPr>
        <p:spPr>
          <a:xfrm>
            <a:off x="6237019" y="2015719"/>
            <a:ext cx="1908000" cy="2350800"/>
          </a:xfrm>
          <a:prstGeom prst="roundRect">
            <a:avLst>
              <a:gd fmla="val 4164" name="adj"/>
            </a:avLst>
          </a:prstGeom>
          <a:solidFill>
            <a:schemeClr val="accent1"/>
          </a:solidFill>
          <a:ln>
            <a:noFill/>
          </a:ln>
        </p:spPr>
      </p:sp>
      <p:sp>
        <p:nvSpPr>
          <p:cNvPr id="355" name="Google Shape;355;p115"/>
          <p:cNvSpPr txBox="1"/>
          <p:nvPr>
            <p:ph idx="11" type="ftr"/>
          </p:nvPr>
        </p:nvSpPr>
        <p:spPr>
          <a:xfrm>
            <a:off x="838201" y="6296400"/>
            <a:ext cx="2743200" cy="365125"/>
          </a:xfrm>
          <a:prstGeom prst="rect">
            <a:avLst/>
          </a:prstGeom>
          <a:noFill/>
          <a:ln>
            <a:noFill/>
          </a:ln>
        </p:spPr>
        <p:txBody>
          <a:bodyPr anchorCtr="0" anchor="ctr" bIns="45700" lIns="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6" name="Google Shape;356;p115"/>
          <p:cNvSpPr txBox="1"/>
          <p:nvPr>
            <p:ph idx="12" type="sldNum"/>
          </p:nvPr>
        </p:nvSpPr>
        <p:spPr>
          <a:xfrm>
            <a:off x="8610601" y="6296400"/>
            <a:ext cx="2743200" cy="365125"/>
          </a:xfrm>
          <a:prstGeom prst="rect">
            <a:avLst/>
          </a:prstGeom>
          <a:noFill/>
          <a:ln>
            <a:noFill/>
          </a:ln>
        </p:spPr>
        <p:txBody>
          <a:bodyPr anchorCtr="0" anchor="ctr" bIns="45700" lIns="91425" spcFirstLastPara="1" rIns="0" wrap="square" tIns="4570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s">
  <p:cSld name="Extras">
    <p:spTree>
      <p:nvGrpSpPr>
        <p:cNvPr id="357" name="Shape 357"/>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Column Content Slide" type="obj">
  <p:cSld name="OBJECT">
    <p:spTree>
      <p:nvGrpSpPr>
        <p:cNvPr id="364" name="Shape 364"/>
        <p:cNvGrpSpPr/>
        <p:nvPr/>
      </p:nvGrpSpPr>
      <p:grpSpPr>
        <a:xfrm>
          <a:off x="0" y="0"/>
          <a:ext cx="0" cy="0"/>
          <a:chOff x="0" y="0"/>
          <a:chExt cx="0" cy="0"/>
        </a:xfrm>
      </p:grpSpPr>
      <p:sp>
        <p:nvSpPr>
          <p:cNvPr id="365" name="Google Shape;365;g222b2dd9ce4_0_2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497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6" name="Google Shape;366;g222b2dd9ce4_0_23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2 speakers)">
  <p:cSld name="Title (1-2 speakers)">
    <p:spTree>
      <p:nvGrpSpPr>
        <p:cNvPr id="367" name="Shape 367"/>
        <p:cNvGrpSpPr/>
        <p:nvPr/>
      </p:nvGrpSpPr>
      <p:grpSpPr>
        <a:xfrm>
          <a:off x="0" y="0"/>
          <a:ext cx="0" cy="0"/>
          <a:chOff x="0" y="0"/>
          <a:chExt cx="0" cy="0"/>
        </a:xfrm>
      </p:grpSpPr>
      <p:sp>
        <p:nvSpPr>
          <p:cNvPr id="368" name="Google Shape;368;g222b2dd9ce4_0_235"/>
          <p:cNvSpPr txBox="1"/>
          <p:nvPr>
            <p:ph idx="1" type="subTitle"/>
          </p:nvPr>
        </p:nvSpPr>
        <p:spPr>
          <a:xfrm>
            <a:off x="539264" y="2322821"/>
            <a:ext cx="5445000" cy="365700"/>
          </a:xfrm>
          <a:prstGeom prst="rect">
            <a:avLst/>
          </a:prstGeom>
          <a:noFill/>
          <a:ln>
            <a:noFill/>
          </a:ln>
        </p:spPr>
        <p:txBody>
          <a:bodyPr anchorCtr="0" anchor="ctr" bIns="91425" lIns="91425" spcFirstLastPara="1" rIns="91425" wrap="square" tIns="91425">
            <a:noAutofit/>
          </a:bodyPr>
          <a:lstStyle>
            <a:lvl1pPr lvl="0" rtl="0" algn="l">
              <a:lnSpc>
                <a:spcPct val="90000"/>
              </a:lnSpc>
              <a:spcBef>
                <a:spcPts val="1000"/>
              </a:spcBef>
              <a:spcAft>
                <a:spcPts val="0"/>
              </a:spcAft>
              <a:buClr>
                <a:srgbClr val="004976"/>
              </a:buClr>
              <a:buSzPts val="1600"/>
              <a:buNone/>
              <a:defRPr b="1" i="0" sz="1600">
                <a:solidFill>
                  <a:srgbClr val="004976"/>
                </a:solidFill>
                <a:latin typeface="Arial Black"/>
                <a:ea typeface="Arial Black"/>
                <a:cs typeface="Arial Black"/>
                <a:sym typeface="Arial Black"/>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69" name="Google Shape;369;g222b2dd9ce4_0_235"/>
          <p:cNvSpPr txBox="1"/>
          <p:nvPr>
            <p:ph type="title"/>
          </p:nvPr>
        </p:nvSpPr>
        <p:spPr>
          <a:xfrm>
            <a:off x="765175" y="471267"/>
            <a:ext cx="7413900" cy="9966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lt1"/>
              </a:buClr>
              <a:buSzPts val="4000"/>
              <a:buFont typeface="Arial Narrow"/>
              <a:buNone/>
              <a:defRPr b="1" i="0" sz="4000">
                <a:solidFill>
                  <a:schemeClr val="lt1"/>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0" name="Google Shape;370;g222b2dd9ce4_0_235"/>
          <p:cNvSpPr txBox="1"/>
          <p:nvPr>
            <p:ph idx="2" type="body"/>
          </p:nvPr>
        </p:nvSpPr>
        <p:spPr>
          <a:xfrm>
            <a:off x="6207762" y="2318880"/>
            <a:ext cx="5478300" cy="365700"/>
          </a:xfrm>
          <a:prstGeom prst="rect">
            <a:avLst/>
          </a:prstGeom>
          <a:noFill/>
          <a:ln>
            <a:noFill/>
          </a:ln>
        </p:spPr>
        <p:txBody>
          <a:bodyPr anchorCtr="0" anchor="ctr" bIns="91425" lIns="91425" spcFirstLastPara="1" rIns="91425" wrap="square" tIns="91425">
            <a:noAutofit/>
          </a:bodyPr>
          <a:lstStyle>
            <a:lvl1pPr indent="-228600" lvl="0" marL="457200" rtl="0" algn="l">
              <a:lnSpc>
                <a:spcPct val="90000"/>
              </a:lnSpc>
              <a:spcBef>
                <a:spcPts val="1000"/>
              </a:spcBef>
              <a:spcAft>
                <a:spcPts val="0"/>
              </a:spcAft>
              <a:buClr>
                <a:srgbClr val="004976"/>
              </a:buClr>
              <a:buSzPts val="1600"/>
              <a:buNone/>
              <a:defRPr b="1" i="0" sz="1600">
                <a:solidFill>
                  <a:srgbClr val="004976"/>
                </a:solidFill>
                <a:latin typeface="Arial Black"/>
                <a:ea typeface="Arial Black"/>
                <a:cs typeface="Arial Black"/>
                <a:sym typeface="Arial Black"/>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1" name="Google Shape;371;g222b2dd9ce4_0_235"/>
          <p:cNvSpPr txBox="1"/>
          <p:nvPr>
            <p:ph idx="3" type="body"/>
          </p:nvPr>
        </p:nvSpPr>
        <p:spPr>
          <a:xfrm>
            <a:off x="539264" y="2991017"/>
            <a:ext cx="5445000" cy="457200"/>
          </a:xfrm>
          <a:prstGeom prst="rect">
            <a:avLst/>
          </a:prstGeom>
          <a:noFill/>
          <a:ln>
            <a:noFill/>
          </a:ln>
        </p:spPr>
        <p:txBody>
          <a:bodyPr anchorCtr="0" anchor="t" bIns="91425" lIns="91425" spcFirstLastPara="1" rIns="91425" wrap="square" tIns="91425">
            <a:normAutofit/>
          </a:bodyPr>
          <a:lstStyle>
            <a:lvl1pPr indent="-228600" lvl="0" marL="457200" rtl="0" algn="l">
              <a:lnSpc>
                <a:spcPct val="90000"/>
              </a:lnSpc>
              <a:spcBef>
                <a:spcPts val="1000"/>
              </a:spcBef>
              <a:spcAft>
                <a:spcPts val="0"/>
              </a:spcAft>
              <a:buClr>
                <a:schemeClr val="dk1"/>
              </a:buClr>
              <a:buSzPts val="1400"/>
              <a:buNone/>
              <a:defRPr b="0" i="1"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2" name="Google Shape;372;g222b2dd9ce4_0_235"/>
          <p:cNvSpPr txBox="1"/>
          <p:nvPr>
            <p:ph idx="4" type="body"/>
          </p:nvPr>
        </p:nvSpPr>
        <p:spPr>
          <a:xfrm>
            <a:off x="6207762" y="2995713"/>
            <a:ext cx="5478300" cy="457200"/>
          </a:xfrm>
          <a:prstGeom prst="rect">
            <a:avLst/>
          </a:prstGeom>
          <a:noFill/>
          <a:ln>
            <a:noFill/>
          </a:ln>
        </p:spPr>
        <p:txBody>
          <a:bodyPr anchorCtr="0" anchor="t" bIns="91425" lIns="91425" spcFirstLastPara="1" rIns="91425" wrap="square" tIns="91425">
            <a:normAutofit/>
          </a:bodyPr>
          <a:lstStyle>
            <a:lvl1pPr indent="-228600" lvl="0" marL="457200" rtl="0" algn="l">
              <a:lnSpc>
                <a:spcPct val="90000"/>
              </a:lnSpc>
              <a:spcBef>
                <a:spcPts val="1000"/>
              </a:spcBef>
              <a:spcAft>
                <a:spcPts val="0"/>
              </a:spcAft>
              <a:buClr>
                <a:schemeClr val="dk1"/>
              </a:buClr>
              <a:buSzPts val="1400"/>
              <a:buNone/>
              <a:defRPr b="0" i="1"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3" name="Google Shape;373;g222b2dd9ce4_0_235"/>
          <p:cNvSpPr txBox="1"/>
          <p:nvPr>
            <p:ph idx="5" type="body"/>
          </p:nvPr>
        </p:nvSpPr>
        <p:spPr>
          <a:xfrm>
            <a:off x="6207762" y="2692021"/>
            <a:ext cx="5478300" cy="274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b="0" i="0"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4" name="Google Shape;374;g222b2dd9ce4_0_235"/>
          <p:cNvSpPr txBox="1"/>
          <p:nvPr>
            <p:ph idx="6" type="body"/>
          </p:nvPr>
        </p:nvSpPr>
        <p:spPr>
          <a:xfrm>
            <a:off x="539264" y="2721103"/>
            <a:ext cx="5445000" cy="27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b="0" i="0"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5" name="Google Shape;375;g222b2dd9ce4_0_235"/>
          <p:cNvSpPr txBox="1"/>
          <p:nvPr>
            <p:ph idx="7" type="body"/>
          </p:nvPr>
        </p:nvSpPr>
        <p:spPr>
          <a:xfrm>
            <a:off x="539264" y="3866984"/>
            <a:ext cx="9129300" cy="2022900"/>
          </a:xfrm>
          <a:prstGeom prst="rect">
            <a:avLst/>
          </a:prstGeom>
          <a:noFill/>
          <a:ln>
            <a:noFill/>
          </a:ln>
        </p:spPr>
        <p:txBody>
          <a:bodyPr anchorCtr="0" anchor="ctr" bIns="91425" lIns="91425" spcFirstLastPara="1" rIns="91425" wrap="square" tIns="91425">
            <a:noAutofit/>
          </a:bodyPr>
          <a:lstStyle>
            <a:lvl1pPr indent="-228600" lvl="0" marL="457200" rtl="0" algn="l">
              <a:lnSpc>
                <a:spcPct val="90000"/>
              </a:lnSpc>
              <a:spcBef>
                <a:spcPts val="1000"/>
              </a:spcBef>
              <a:spcAft>
                <a:spcPts val="0"/>
              </a:spcAft>
              <a:buClr>
                <a:srgbClr val="004976"/>
              </a:buClr>
              <a:buSzPts val="1600"/>
              <a:buNone/>
              <a:defRPr b="0" i="0" sz="1600">
                <a:solidFill>
                  <a:srgbClr val="004976"/>
                </a:solidFill>
                <a:latin typeface="Arial Black"/>
                <a:ea typeface="Arial Black"/>
                <a:cs typeface="Arial Black"/>
                <a:sym typeface="Arial Black"/>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speakers)">
  <p:cSld name="Title (3 speakers)">
    <p:spTree>
      <p:nvGrpSpPr>
        <p:cNvPr id="376" name="Shape 376"/>
        <p:cNvGrpSpPr/>
        <p:nvPr/>
      </p:nvGrpSpPr>
      <p:grpSpPr>
        <a:xfrm>
          <a:off x="0" y="0"/>
          <a:ext cx="0" cy="0"/>
          <a:chOff x="0" y="0"/>
          <a:chExt cx="0" cy="0"/>
        </a:xfrm>
      </p:grpSpPr>
      <p:sp>
        <p:nvSpPr>
          <p:cNvPr id="377" name="Google Shape;377;g222b2dd9ce4_0_244"/>
          <p:cNvSpPr txBox="1"/>
          <p:nvPr>
            <p:ph idx="1" type="subTitle"/>
          </p:nvPr>
        </p:nvSpPr>
        <p:spPr>
          <a:xfrm>
            <a:off x="539264" y="2322821"/>
            <a:ext cx="5445000" cy="365700"/>
          </a:xfrm>
          <a:prstGeom prst="rect">
            <a:avLst/>
          </a:prstGeom>
          <a:noFill/>
          <a:ln>
            <a:noFill/>
          </a:ln>
        </p:spPr>
        <p:txBody>
          <a:bodyPr anchorCtr="0" anchor="ctr" bIns="91425" lIns="91425" spcFirstLastPara="1" rIns="91425" wrap="square" tIns="91425">
            <a:noAutofit/>
          </a:bodyPr>
          <a:lstStyle>
            <a:lvl1pPr lvl="0" rtl="0" algn="l">
              <a:lnSpc>
                <a:spcPct val="90000"/>
              </a:lnSpc>
              <a:spcBef>
                <a:spcPts val="1000"/>
              </a:spcBef>
              <a:spcAft>
                <a:spcPts val="0"/>
              </a:spcAft>
              <a:buClr>
                <a:srgbClr val="004976"/>
              </a:buClr>
              <a:buSzPts val="1600"/>
              <a:buNone/>
              <a:defRPr b="1" i="0" sz="1600">
                <a:solidFill>
                  <a:srgbClr val="004976"/>
                </a:solidFill>
                <a:latin typeface="Arial Black"/>
                <a:ea typeface="Arial Black"/>
                <a:cs typeface="Arial Black"/>
                <a:sym typeface="Arial Black"/>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78" name="Google Shape;378;g222b2dd9ce4_0_244"/>
          <p:cNvSpPr txBox="1"/>
          <p:nvPr>
            <p:ph type="title"/>
          </p:nvPr>
        </p:nvSpPr>
        <p:spPr>
          <a:xfrm>
            <a:off x="765175" y="471267"/>
            <a:ext cx="7413900" cy="9966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lt1"/>
              </a:buClr>
              <a:buSzPts val="4000"/>
              <a:buFont typeface="Arial Narrow"/>
              <a:buNone/>
              <a:defRPr b="1" i="0" sz="4000">
                <a:solidFill>
                  <a:schemeClr val="lt1"/>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9" name="Google Shape;379;g222b2dd9ce4_0_244"/>
          <p:cNvSpPr txBox="1"/>
          <p:nvPr>
            <p:ph idx="2" type="body"/>
          </p:nvPr>
        </p:nvSpPr>
        <p:spPr>
          <a:xfrm>
            <a:off x="539264" y="3543438"/>
            <a:ext cx="5445000" cy="373200"/>
          </a:xfrm>
          <a:prstGeom prst="rect">
            <a:avLst/>
          </a:prstGeom>
          <a:noFill/>
          <a:ln>
            <a:noFill/>
          </a:ln>
        </p:spPr>
        <p:txBody>
          <a:bodyPr anchorCtr="0" anchor="ctr" bIns="91425" lIns="91425" spcFirstLastPara="1" rIns="91425" wrap="square" tIns="91425">
            <a:noAutofit/>
          </a:bodyPr>
          <a:lstStyle>
            <a:lvl1pPr indent="-228600" lvl="0" marL="457200" rtl="0" algn="l">
              <a:lnSpc>
                <a:spcPct val="90000"/>
              </a:lnSpc>
              <a:spcBef>
                <a:spcPts val="1000"/>
              </a:spcBef>
              <a:spcAft>
                <a:spcPts val="0"/>
              </a:spcAft>
              <a:buClr>
                <a:srgbClr val="004976"/>
              </a:buClr>
              <a:buSzPts val="1600"/>
              <a:buNone/>
              <a:defRPr b="1" i="0" sz="1600">
                <a:solidFill>
                  <a:srgbClr val="004976"/>
                </a:solidFill>
                <a:latin typeface="Arial Black"/>
                <a:ea typeface="Arial Black"/>
                <a:cs typeface="Arial Black"/>
                <a:sym typeface="Arial Black"/>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0" name="Google Shape;380;g222b2dd9ce4_0_244"/>
          <p:cNvSpPr txBox="1"/>
          <p:nvPr>
            <p:ph idx="3" type="body"/>
          </p:nvPr>
        </p:nvSpPr>
        <p:spPr>
          <a:xfrm>
            <a:off x="539264" y="2991017"/>
            <a:ext cx="5445000" cy="457200"/>
          </a:xfrm>
          <a:prstGeom prst="rect">
            <a:avLst/>
          </a:prstGeom>
          <a:noFill/>
          <a:ln>
            <a:noFill/>
          </a:ln>
        </p:spPr>
        <p:txBody>
          <a:bodyPr anchorCtr="0" anchor="t" bIns="91425" lIns="91425" spcFirstLastPara="1" rIns="91425" wrap="square" tIns="91425">
            <a:normAutofit/>
          </a:bodyPr>
          <a:lstStyle>
            <a:lvl1pPr indent="-228600" lvl="0" marL="457200" rtl="0" algn="l">
              <a:lnSpc>
                <a:spcPct val="90000"/>
              </a:lnSpc>
              <a:spcBef>
                <a:spcPts val="1000"/>
              </a:spcBef>
              <a:spcAft>
                <a:spcPts val="0"/>
              </a:spcAft>
              <a:buClr>
                <a:schemeClr val="dk1"/>
              </a:buClr>
              <a:buSzPts val="1400"/>
              <a:buNone/>
              <a:defRPr b="0" i="1"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1" name="Google Shape;381;g222b2dd9ce4_0_244"/>
          <p:cNvSpPr txBox="1"/>
          <p:nvPr>
            <p:ph idx="4" type="body"/>
          </p:nvPr>
        </p:nvSpPr>
        <p:spPr>
          <a:xfrm>
            <a:off x="539264" y="4220272"/>
            <a:ext cx="5445000" cy="457200"/>
          </a:xfrm>
          <a:prstGeom prst="rect">
            <a:avLst/>
          </a:prstGeom>
          <a:noFill/>
          <a:ln>
            <a:noFill/>
          </a:ln>
        </p:spPr>
        <p:txBody>
          <a:bodyPr anchorCtr="0" anchor="t" bIns="91425" lIns="91425" spcFirstLastPara="1" rIns="91425" wrap="square" tIns="91425">
            <a:normAutofit/>
          </a:bodyPr>
          <a:lstStyle>
            <a:lvl1pPr indent="-228600" lvl="0" marL="457200" rtl="0" algn="l">
              <a:lnSpc>
                <a:spcPct val="90000"/>
              </a:lnSpc>
              <a:spcBef>
                <a:spcPts val="1000"/>
              </a:spcBef>
              <a:spcAft>
                <a:spcPts val="0"/>
              </a:spcAft>
              <a:buClr>
                <a:schemeClr val="dk1"/>
              </a:buClr>
              <a:buSzPts val="1400"/>
              <a:buNone/>
              <a:defRPr b="0" i="1"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2" name="Google Shape;382;g222b2dd9ce4_0_244"/>
          <p:cNvSpPr txBox="1"/>
          <p:nvPr>
            <p:ph idx="5" type="body"/>
          </p:nvPr>
        </p:nvSpPr>
        <p:spPr>
          <a:xfrm>
            <a:off x="539264" y="4773244"/>
            <a:ext cx="5445000" cy="365700"/>
          </a:xfrm>
          <a:prstGeom prst="rect">
            <a:avLst/>
          </a:prstGeom>
          <a:noFill/>
          <a:ln>
            <a:noFill/>
          </a:ln>
        </p:spPr>
        <p:txBody>
          <a:bodyPr anchorCtr="0" anchor="ctr" bIns="91425" lIns="91425" spcFirstLastPara="1" rIns="91425" wrap="square" tIns="91425">
            <a:noAutofit/>
          </a:bodyPr>
          <a:lstStyle>
            <a:lvl1pPr indent="-228600" lvl="0" marL="457200" rtl="0" algn="l">
              <a:lnSpc>
                <a:spcPct val="90000"/>
              </a:lnSpc>
              <a:spcBef>
                <a:spcPts val="1000"/>
              </a:spcBef>
              <a:spcAft>
                <a:spcPts val="0"/>
              </a:spcAft>
              <a:buClr>
                <a:srgbClr val="004976"/>
              </a:buClr>
              <a:buSzPts val="1600"/>
              <a:buNone/>
              <a:defRPr b="1" i="0" sz="1600">
                <a:solidFill>
                  <a:srgbClr val="004976"/>
                </a:solidFill>
                <a:latin typeface="Arial Black"/>
                <a:ea typeface="Arial Black"/>
                <a:cs typeface="Arial Black"/>
                <a:sym typeface="Arial Black"/>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3" name="Google Shape;383;g222b2dd9ce4_0_244"/>
          <p:cNvSpPr txBox="1"/>
          <p:nvPr>
            <p:ph idx="6" type="body"/>
          </p:nvPr>
        </p:nvSpPr>
        <p:spPr>
          <a:xfrm>
            <a:off x="539264" y="5450731"/>
            <a:ext cx="5445000" cy="457200"/>
          </a:xfrm>
          <a:prstGeom prst="rect">
            <a:avLst/>
          </a:prstGeom>
          <a:noFill/>
          <a:ln>
            <a:noFill/>
          </a:ln>
        </p:spPr>
        <p:txBody>
          <a:bodyPr anchorCtr="0" anchor="t" bIns="91425" lIns="91425" spcFirstLastPara="1" rIns="91425" wrap="square" tIns="91425">
            <a:normAutofit/>
          </a:bodyPr>
          <a:lstStyle>
            <a:lvl1pPr indent="-228600" lvl="0" marL="457200" rtl="0" algn="l">
              <a:lnSpc>
                <a:spcPct val="90000"/>
              </a:lnSpc>
              <a:spcBef>
                <a:spcPts val="1000"/>
              </a:spcBef>
              <a:spcAft>
                <a:spcPts val="0"/>
              </a:spcAft>
              <a:buClr>
                <a:schemeClr val="dk1"/>
              </a:buClr>
              <a:buSzPts val="1400"/>
              <a:buNone/>
              <a:defRPr b="0" i="1"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4" name="Google Shape;384;g222b2dd9ce4_0_244"/>
          <p:cNvSpPr txBox="1"/>
          <p:nvPr>
            <p:ph idx="7" type="body"/>
          </p:nvPr>
        </p:nvSpPr>
        <p:spPr>
          <a:xfrm>
            <a:off x="539264" y="2697651"/>
            <a:ext cx="5445000" cy="274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b="0" i="0"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5" name="Google Shape;385;g222b2dd9ce4_0_244"/>
          <p:cNvSpPr txBox="1"/>
          <p:nvPr>
            <p:ph idx="8" type="body"/>
          </p:nvPr>
        </p:nvSpPr>
        <p:spPr>
          <a:xfrm>
            <a:off x="539264" y="3916580"/>
            <a:ext cx="5445000" cy="3036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b="0" i="0"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6" name="Google Shape;386;g222b2dd9ce4_0_244"/>
          <p:cNvSpPr txBox="1"/>
          <p:nvPr>
            <p:ph idx="9" type="body"/>
          </p:nvPr>
        </p:nvSpPr>
        <p:spPr>
          <a:xfrm>
            <a:off x="539264" y="5146406"/>
            <a:ext cx="5445000" cy="274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b="0" i="0"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87" name="Google Shape;387;g222b2dd9ce4_0_244"/>
          <p:cNvSpPr txBox="1"/>
          <p:nvPr>
            <p:ph idx="13" type="body"/>
          </p:nvPr>
        </p:nvSpPr>
        <p:spPr>
          <a:xfrm>
            <a:off x="6736976" y="2322822"/>
            <a:ext cx="4915800" cy="2450400"/>
          </a:xfrm>
          <a:prstGeom prst="rect">
            <a:avLst/>
          </a:prstGeom>
          <a:noFill/>
          <a:ln>
            <a:noFill/>
          </a:ln>
        </p:spPr>
        <p:txBody>
          <a:bodyPr anchorCtr="0" anchor="ctr" bIns="91425" lIns="91425" spcFirstLastPara="1" rIns="91425" wrap="square" tIns="91425">
            <a:noAutofit/>
          </a:bodyPr>
          <a:lstStyle>
            <a:lvl1pPr indent="-228600" lvl="0" marL="457200" rtl="0" algn="l">
              <a:lnSpc>
                <a:spcPct val="90000"/>
              </a:lnSpc>
              <a:spcBef>
                <a:spcPts val="1000"/>
              </a:spcBef>
              <a:spcAft>
                <a:spcPts val="0"/>
              </a:spcAft>
              <a:buClr>
                <a:srgbClr val="004976"/>
              </a:buClr>
              <a:buSzPts val="1600"/>
              <a:buNone/>
              <a:defRPr b="0" i="0" sz="1600">
                <a:solidFill>
                  <a:srgbClr val="004976"/>
                </a:solidFill>
                <a:latin typeface="Arial Black"/>
                <a:ea typeface="Arial Black"/>
                <a:cs typeface="Arial Black"/>
                <a:sym typeface="Arial Black"/>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speakers)">
  <p:cSld name="Title (4 speakers)">
    <p:spTree>
      <p:nvGrpSpPr>
        <p:cNvPr id="388" name="Shape 388"/>
        <p:cNvGrpSpPr/>
        <p:nvPr/>
      </p:nvGrpSpPr>
      <p:grpSpPr>
        <a:xfrm>
          <a:off x="0" y="0"/>
          <a:ext cx="0" cy="0"/>
          <a:chOff x="0" y="0"/>
          <a:chExt cx="0" cy="0"/>
        </a:xfrm>
      </p:grpSpPr>
      <p:sp>
        <p:nvSpPr>
          <p:cNvPr id="389" name="Google Shape;389;g222b2dd9ce4_0_256"/>
          <p:cNvSpPr txBox="1"/>
          <p:nvPr>
            <p:ph idx="1" type="subTitle"/>
          </p:nvPr>
        </p:nvSpPr>
        <p:spPr>
          <a:xfrm>
            <a:off x="539264" y="2322821"/>
            <a:ext cx="5445000" cy="365700"/>
          </a:xfrm>
          <a:prstGeom prst="rect">
            <a:avLst/>
          </a:prstGeom>
          <a:noFill/>
          <a:ln>
            <a:noFill/>
          </a:ln>
        </p:spPr>
        <p:txBody>
          <a:bodyPr anchorCtr="0" anchor="ctr" bIns="91425" lIns="91425" spcFirstLastPara="1" rIns="91425" wrap="square" tIns="91425">
            <a:noAutofit/>
          </a:bodyPr>
          <a:lstStyle>
            <a:lvl1pPr lvl="0" rtl="0" algn="l">
              <a:lnSpc>
                <a:spcPct val="90000"/>
              </a:lnSpc>
              <a:spcBef>
                <a:spcPts val="1000"/>
              </a:spcBef>
              <a:spcAft>
                <a:spcPts val="0"/>
              </a:spcAft>
              <a:buClr>
                <a:srgbClr val="004976"/>
              </a:buClr>
              <a:buSzPts val="1600"/>
              <a:buNone/>
              <a:defRPr b="1" i="0" sz="1600">
                <a:solidFill>
                  <a:srgbClr val="004976"/>
                </a:solidFill>
                <a:latin typeface="Arial Black"/>
                <a:ea typeface="Arial Black"/>
                <a:cs typeface="Arial Black"/>
                <a:sym typeface="Arial Black"/>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90" name="Google Shape;390;g222b2dd9ce4_0_256"/>
          <p:cNvSpPr txBox="1"/>
          <p:nvPr>
            <p:ph type="title"/>
          </p:nvPr>
        </p:nvSpPr>
        <p:spPr>
          <a:xfrm>
            <a:off x="765175" y="471267"/>
            <a:ext cx="7413900" cy="9966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lt1"/>
              </a:buClr>
              <a:buSzPts val="4000"/>
              <a:buFont typeface="Arial Narrow"/>
              <a:buNone/>
              <a:defRPr b="1" i="0" sz="4000">
                <a:solidFill>
                  <a:schemeClr val="lt1"/>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1" name="Google Shape;391;g222b2dd9ce4_0_256"/>
          <p:cNvSpPr txBox="1"/>
          <p:nvPr>
            <p:ph idx="2" type="body"/>
          </p:nvPr>
        </p:nvSpPr>
        <p:spPr>
          <a:xfrm>
            <a:off x="6207762" y="2318880"/>
            <a:ext cx="5478300" cy="365700"/>
          </a:xfrm>
          <a:prstGeom prst="rect">
            <a:avLst/>
          </a:prstGeom>
          <a:noFill/>
          <a:ln>
            <a:noFill/>
          </a:ln>
        </p:spPr>
        <p:txBody>
          <a:bodyPr anchorCtr="0" anchor="ctr" bIns="91425" lIns="91425" spcFirstLastPara="1" rIns="91425" wrap="square" tIns="91425">
            <a:noAutofit/>
          </a:bodyPr>
          <a:lstStyle>
            <a:lvl1pPr indent="-228600" lvl="0" marL="457200" rtl="0" algn="l">
              <a:lnSpc>
                <a:spcPct val="90000"/>
              </a:lnSpc>
              <a:spcBef>
                <a:spcPts val="1000"/>
              </a:spcBef>
              <a:spcAft>
                <a:spcPts val="0"/>
              </a:spcAft>
              <a:buClr>
                <a:srgbClr val="004976"/>
              </a:buClr>
              <a:buSzPts val="1600"/>
              <a:buNone/>
              <a:defRPr b="1" i="0" sz="1600">
                <a:solidFill>
                  <a:srgbClr val="004976"/>
                </a:solidFill>
                <a:latin typeface="Arial Black"/>
                <a:ea typeface="Arial Black"/>
                <a:cs typeface="Arial Black"/>
                <a:sym typeface="Arial Black"/>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2" name="Google Shape;392;g222b2dd9ce4_0_256"/>
          <p:cNvSpPr txBox="1"/>
          <p:nvPr>
            <p:ph idx="3" type="body"/>
          </p:nvPr>
        </p:nvSpPr>
        <p:spPr>
          <a:xfrm>
            <a:off x="539264" y="2991017"/>
            <a:ext cx="5445000" cy="457200"/>
          </a:xfrm>
          <a:prstGeom prst="rect">
            <a:avLst/>
          </a:prstGeom>
          <a:noFill/>
          <a:ln>
            <a:noFill/>
          </a:ln>
        </p:spPr>
        <p:txBody>
          <a:bodyPr anchorCtr="0" anchor="t" bIns="91425" lIns="91425" spcFirstLastPara="1" rIns="91425" wrap="square" tIns="91425">
            <a:normAutofit/>
          </a:bodyPr>
          <a:lstStyle>
            <a:lvl1pPr indent="-228600" lvl="0" marL="457200" rtl="0" algn="l">
              <a:lnSpc>
                <a:spcPct val="90000"/>
              </a:lnSpc>
              <a:spcBef>
                <a:spcPts val="1000"/>
              </a:spcBef>
              <a:spcAft>
                <a:spcPts val="0"/>
              </a:spcAft>
              <a:buClr>
                <a:schemeClr val="dk1"/>
              </a:buClr>
              <a:buSzPts val="1400"/>
              <a:buNone/>
              <a:defRPr b="0" i="1"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3" name="Google Shape;393;g222b2dd9ce4_0_256"/>
          <p:cNvSpPr txBox="1"/>
          <p:nvPr>
            <p:ph idx="4" type="body"/>
          </p:nvPr>
        </p:nvSpPr>
        <p:spPr>
          <a:xfrm>
            <a:off x="6207762" y="2995713"/>
            <a:ext cx="5478300" cy="457200"/>
          </a:xfrm>
          <a:prstGeom prst="rect">
            <a:avLst/>
          </a:prstGeom>
          <a:noFill/>
          <a:ln>
            <a:noFill/>
          </a:ln>
        </p:spPr>
        <p:txBody>
          <a:bodyPr anchorCtr="0" anchor="t" bIns="91425" lIns="91425" spcFirstLastPara="1" rIns="91425" wrap="square" tIns="91425">
            <a:normAutofit/>
          </a:bodyPr>
          <a:lstStyle>
            <a:lvl1pPr indent="-228600" lvl="0" marL="457200" rtl="0" algn="l">
              <a:lnSpc>
                <a:spcPct val="90000"/>
              </a:lnSpc>
              <a:spcBef>
                <a:spcPts val="1000"/>
              </a:spcBef>
              <a:spcAft>
                <a:spcPts val="0"/>
              </a:spcAft>
              <a:buClr>
                <a:schemeClr val="dk1"/>
              </a:buClr>
              <a:buSzPts val="1400"/>
              <a:buNone/>
              <a:defRPr b="0" i="1"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4" name="Google Shape;394;g222b2dd9ce4_0_256"/>
          <p:cNvSpPr txBox="1"/>
          <p:nvPr>
            <p:ph idx="5" type="body"/>
          </p:nvPr>
        </p:nvSpPr>
        <p:spPr>
          <a:xfrm>
            <a:off x="539264" y="3845397"/>
            <a:ext cx="5445000" cy="365700"/>
          </a:xfrm>
          <a:prstGeom prst="rect">
            <a:avLst/>
          </a:prstGeom>
          <a:noFill/>
          <a:ln>
            <a:noFill/>
          </a:ln>
        </p:spPr>
        <p:txBody>
          <a:bodyPr anchorCtr="0" anchor="ctr" bIns="91425" lIns="91425" spcFirstLastPara="1" rIns="91425" wrap="square" tIns="91425">
            <a:noAutofit/>
          </a:bodyPr>
          <a:lstStyle>
            <a:lvl1pPr indent="-228600" lvl="0" marL="457200" rtl="0" algn="l">
              <a:lnSpc>
                <a:spcPct val="90000"/>
              </a:lnSpc>
              <a:spcBef>
                <a:spcPts val="1000"/>
              </a:spcBef>
              <a:spcAft>
                <a:spcPts val="0"/>
              </a:spcAft>
              <a:buClr>
                <a:srgbClr val="004976"/>
              </a:buClr>
              <a:buSzPts val="1600"/>
              <a:buNone/>
              <a:defRPr b="1" i="0" sz="1600">
                <a:solidFill>
                  <a:srgbClr val="004976"/>
                </a:solidFill>
                <a:latin typeface="Arial Black"/>
                <a:ea typeface="Arial Black"/>
                <a:cs typeface="Arial Black"/>
                <a:sym typeface="Arial Black"/>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5" name="Google Shape;395;g222b2dd9ce4_0_256"/>
          <p:cNvSpPr txBox="1"/>
          <p:nvPr>
            <p:ph idx="6" type="body"/>
          </p:nvPr>
        </p:nvSpPr>
        <p:spPr>
          <a:xfrm>
            <a:off x="6207762" y="3837604"/>
            <a:ext cx="5478300" cy="365700"/>
          </a:xfrm>
          <a:prstGeom prst="rect">
            <a:avLst/>
          </a:prstGeom>
          <a:noFill/>
          <a:ln>
            <a:noFill/>
          </a:ln>
        </p:spPr>
        <p:txBody>
          <a:bodyPr anchorCtr="0" anchor="ctr" bIns="91425" lIns="91425" spcFirstLastPara="1" rIns="91425" wrap="square" tIns="91425">
            <a:noAutofit/>
          </a:bodyPr>
          <a:lstStyle>
            <a:lvl1pPr indent="-228600" lvl="0" marL="457200" rtl="0" algn="l">
              <a:lnSpc>
                <a:spcPct val="90000"/>
              </a:lnSpc>
              <a:spcBef>
                <a:spcPts val="1000"/>
              </a:spcBef>
              <a:spcAft>
                <a:spcPts val="0"/>
              </a:spcAft>
              <a:buClr>
                <a:srgbClr val="004976"/>
              </a:buClr>
              <a:buSzPts val="1600"/>
              <a:buNone/>
              <a:defRPr b="1" i="0" sz="1600">
                <a:solidFill>
                  <a:srgbClr val="004976"/>
                </a:solidFill>
                <a:latin typeface="Arial Black"/>
                <a:ea typeface="Arial Black"/>
                <a:cs typeface="Arial Black"/>
                <a:sym typeface="Arial Black"/>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6" name="Google Shape;396;g222b2dd9ce4_0_256"/>
          <p:cNvSpPr txBox="1"/>
          <p:nvPr>
            <p:ph idx="7" type="body"/>
          </p:nvPr>
        </p:nvSpPr>
        <p:spPr>
          <a:xfrm>
            <a:off x="539264" y="4522884"/>
            <a:ext cx="5445000" cy="457200"/>
          </a:xfrm>
          <a:prstGeom prst="rect">
            <a:avLst/>
          </a:prstGeom>
          <a:noFill/>
          <a:ln>
            <a:noFill/>
          </a:ln>
        </p:spPr>
        <p:txBody>
          <a:bodyPr anchorCtr="0" anchor="t" bIns="91425" lIns="91425" spcFirstLastPara="1" rIns="91425" wrap="square" tIns="91425">
            <a:normAutofit/>
          </a:bodyPr>
          <a:lstStyle>
            <a:lvl1pPr indent="-228600" lvl="0" marL="457200" rtl="0" algn="l">
              <a:lnSpc>
                <a:spcPct val="90000"/>
              </a:lnSpc>
              <a:spcBef>
                <a:spcPts val="1000"/>
              </a:spcBef>
              <a:spcAft>
                <a:spcPts val="0"/>
              </a:spcAft>
              <a:buClr>
                <a:schemeClr val="dk1"/>
              </a:buClr>
              <a:buSzPts val="1400"/>
              <a:buNone/>
              <a:defRPr b="0" i="1"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7" name="Google Shape;397;g222b2dd9ce4_0_256"/>
          <p:cNvSpPr txBox="1"/>
          <p:nvPr>
            <p:ph idx="8" type="body"/>
          </p:nvPr>
        </p:nvSpPr>
        <p:spPr>
          <a:xfrm>
            <a:off x="6207762" y="2692021"/>
            <a:ext cx="5478300" cy="274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b="0" i="0"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8" name="Google Shape;398;g222b2dd9ce4_0_256"/>
          <p:cNvSpPr txBox="1"/>
          <p:nvPr>
            <p:ph idx="9" type="body"/>
          </p:nvPr>
        </p:nvSpPr>
        <p:spPr>
          <a:xfrm>
            <a:off x="539264" y="4218559"/>
            <a:ext cx="5445000" cy="274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b="0" i="0"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9" name="Google Shape;399;g222b2dd9ce4_0_256"/>
          <p:cNvSpPr txBox="1"/>
          <p:nvPr>
            <p:ph idx="13" type="body"/>
          </p:nvPr>
        </p:nvSpPr>
        <p:spPr>
          <a:xfrm>
            <a:off x="6207762" y="4215347"/>
            <a:ext cx="5478300" cy="2742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b="0" i="0"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0" name="Google Shape;400;g222b2dd9ce4_0_256"/>
          <p:cNvSpPr txBox="1"/>
          <p:nvPr>
            <p:ph idx="14" type="body"/>
          </p:nvPr>
        </p:nvSpPr>
        <p:spPr>
          <a:xfrm>
            <a:off x="6207762" y="4522884"/>
            <a:ext cx="5478300" cy="457200"/>
          </a:xfrm>
          <a:prstGeom prst="rect">
            <a:avLst/>
          </a:prstGeom>
          <a:noFill/>
          <a:ln>
            <a:noFill/>
          </a:ln>
        </p:spPr>
        <p:txBody>
          <a:bodyPr anchorCtr="0" anchor="t" bIns="91425" lIns="91425" spcFirstLastPara="1" rIns="91425" wrap="square" tIns="91425">
            <a:normAutofit/>
          </a:bodyPr>
          <a:lstStyle>
            <a:lvl1pPr indent="-228600" lvl="0" marL="457200" rtl="0" algn="l">
              <a:lnSpc>
                <a:spcPct val="90000"/>
              </a:lnSpc>
              <a:spcBef>
                <a:spcPts val="1000"/>
              </a:spcBef>
              <a:spcAft>
                <a:spcPts val="0"/>
              </a:spcAft>
              <a:buClr>
                <a:schemeClr val="dk1"/>
              </a:buClr>
              <a:buSzPts val="1400"/>
              <a:buNone/>
              <a:defRPr b="0" i="1"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1" name="Google Shape;401;g222b2dd9ce4_0_256"/>
          <p:cNvSpPr txBox="1"/>
          <p:nvPr>
            <p:ph idx="15" type="body"/>
          </p:nvPr>
        </p:nvSpPr>
        <p:spPr>
          <a:xfrm>
            <a:off x="539264" y="2721103"/>
            <a:ext cx="5445000" cy="270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b="0" i="0" sz="1400">
                <a:solidFill>
                  <a:schemeClr val="dk1"/>
                </a:solidFill>
                <a:latin typeface="Arial Narrow"/>
                <a:ea typeface="Arial Narrow"/>
                <a:cs typeface="Arial Narrow"/>
                <a:sym typeface="Arial Narrow"/>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2" name="Google Shape;402;g222b2dd9ce4_0_256"/>
          <p:cNvSpPr txBox="1"/>
          <p:nvPr>
            <p:ph idx="16" type="body"/>
          </p:nvPr>
        </p:nvSpPr>
        <p:spPr>
          <a:xfrm>
            <a:off x="539264" y="5365376"/>
            <a:ext cx="9035100" cy="632100"/>
          </a:xfrm>
          <a:prstGeom prst="rect">
            <a:avLst/>
          </a:prstGeom>
          <a:noFill/>
          <a:ln>
            <a:noFill/>
          </a:ln>
        </p:spPr>
        <p:txBody>
          <a:bodyPr anchorCtr="0" anchor="ctr" bIns="91425" lIns="91425" spcFirstLastPara="1" rIns="91425" wrap="square" tIns="91425">
            <a:noAutofit/>
          </a:bodyPr>
          <a:lstStyle>
            <a:lvl1pPr indent="-228600" lvl="0" marL="457200" rtl="0" algn="l">
              <a:lnSpc>
                <a:spcPct val="90000"/>
              </a:lnSpc>
              <a:spcBef>
                <a:spcPts val="1000"/>
              </a:spcBef>
              <a:spcAft>
                <a:spcPts val="0"/>
              </a:spcAft>
              <a:buClr>
                <a:srgbClr val="004976"/>
              </a:buClr>
              <a:buSzPts val="1600"/>
              <a:buNone/>
              <a:defRPr b="0" i="0" sz="1600">
                <a:solidFill>
                  <a:srgbClr val="004976"/>
                </a:solidFill>
                <a:latin typeface="Arial Black"/>
                <a:ea typeface="Arial Black"/>
                <a:cs typeface="Arial Black"/>
                <a:sym typeface="Arial Black"/>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3" name="Shape 403"/>
        <p:cNvGrpSpPr/>
        <p:nvPr/>
      </p:nvGrpSpPr>
      <p:grpSpPr>
        <a:xfrm>
          <a:off x="0" y="0"/>
          <a:ext cx="0" cy="0"/>
          <a:chOff x="0" y="0"/>
          <a:chExt cx="0" cy="0"/>
        </a:xfrm>
      </p:grpSpPr>
      <p:sp>
        <p:nvSpPr>
          <p:cNvPr id="404" name="Google Shape;404;g222b2dd9ce4_0_271"/>
          <p:cNvSpPr txBox="1"/>
          <p:nvPr>
            <p:ph type="title"/>
          </p:nvPr>
        </p:nvSpPr>
        <p:spPr>
          <a:xfrm>
            <a:off x="831850" y="136525"/>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4976"/>
              </a:buClr>
              <a:buSzPts val="6000"/>
              <a:buFont typeface="Arial Narrow"/>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5" name="Google Shape;405;g222b2dd9ce4_0_271"/>
          <p:cNvSpPr txBox="1"/>
          <p:nvPr>
            <p:ph idx="1" type="body"/>
          </p:nvPr>
        </p:nvSpPr>
        <p:spPr>
          <a:xfrm>
            <a:off x="831850" y="2989262"/>
            <a:ext cx="10515600" cy="32178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Member 1">
  <p:cSld name="Team Member 1">
    <p:spTree>
      <p:nvGrpSpPr>
        <p:cNvPr id="34" name="Shape 34"/>
        <p:cNvGrpSpPr/>
        <p:nvPr/>
      </p:nvGrpSpPr>
      <p:grpSpPr>
        <a:xfrm>
          <a:off x="0" y="0"/>
          <a:ext cx="0" cy="0"/>
          <a:chOff x="0" y="0"/>
          <a:chExt cx="0" cy="0"/>
        </a:xfrm>
      </p:grpSpPr>
      <p:sp>
        <p:nvSpPr>
          <p:cNvPr id="35" name="Google Shape;35;p50"/>
          <p:cNvSpPr/>
          <p:nvPr/>
        </p:nvSpPr>
        <p:spPr>
          <a:xfrm>
            <a:off x="8784103" y="4"/>
            <a:ext cx="3407900" cy="68579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36" name="Google Shape;36;p50"/>
          <p:cNvSpPr/>
          <p:nvPr/>
        </p:nvSpPr>
        <p:spPr>
          <a:xfrm>
            <a:off x="9882311" y="322604"/>
            <a:ext cx="1211484" cy="240065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0"/>
              <a:buFont typeface="Arial"/>
              <a:buNone/>
            </a:pPr>
            <a:r>
              <a:rPr b="1" i="0" lang="en-US" sz="15000" u="none" cap="none" strike="noStrike">
                <a:solidFill>
                  <a:schemeClr val="lt1"/>
                </a:solidFill>
                <a:latin typeface="Arial"/>
                <a:ea typeface="Arial"/>
                <a:cs typeface="Arial"/>
                <a:sym typeface="Arial"/>
              </a:rPr>
              <a:t>“</a:t>
            </a:r>
            <a:endParaRPr b="0" i="0" sz="15000" u="none" cap="none" strike="noStrike">
              <a:solidFill>
                <a:schemeClr val="lt1"/>
              </a:solidFill>
              <a:latin typeface="Arial"/>
              <a:ea typeface="Arial"/>
              <a:cs typeface="Arial"/>
              <a:sym typeface="Arial"/>
            </a:endParaRPr>
          </a:p>
        </p:txBody>
      </p:sp>
      <p:sp>
        <p:nvSpPr>
          <p:cNvPr id="37" name="Google Shape;37;p50"/>
          <p:cNvSpPr/>
          <p:nvPr>
            <p:ph idx="2" type="pic"/>
          </p:nvPr>
        </p:nvSpPr>
        <p:spPr>
          <a:xfrm>
            <a:off x="4573001" y="4"/>
            <a:ext cx="4201801" cy="6857999"/>
          </a:xfrm>
          <a:prstGeom prst="rect">
            <a:avLst/>
          </a:prstGeom>
          <a:solidFill>
            <a:schemeClr val="accent1"/>
          </a:solid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ontent Slide" type="twoObj">
  <p:cSld name="TWO_OBJECTS">
    <p:spTree>
      <p:nvGrpSpPr>
        <p:cNvPr id="406" name="Shape 406"/>
        <p:cNvGrpSpPr/>
        <p:nvPr/>
      </p:nvGrpSpPr>
      <p:grpSpPr>
        <a:xfrm>
          <a:off x="0" y="0"/>
          <a:ext cx="0" cy="0"/>
          <a:chOff x="0" y="0"/>
          <a:chExt cx="0" cy="0"/>
        </a:xfrm>
      </p:grpSpPr>
      <p:sp>
        <p:nvSpPr>
          <p:cNvPr id="407" name="Google Shape;407;g222b2dd9ce4_0_2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497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8" name="Google Shape;408;g222b2dd9ce4_0_27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9" name="Google Shape;409;g222b2dd9ce4_0_27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ontent Slide w Subheads" type="twoTxTwoObj">
  <p:cSld name="TWO_OBJECTS_WITH_TEXT">
    <p:spTree>
      <p:nvGrpSpPr>
        <p:cNvPr id="410" name="Shape 410"/>
        <p:cNvGrpSpPr/>
        <p:nvPr/>
      </p:nvGrpSpPr>
      <p:grpSpPr>
        <a:xfrm>
          <a:off x="0" y="0"/>
          <a:ext cx="0" cy="0"/>
          <a:chOff x="0" y="0"/>
          <a:chExt cx="0" cy="0"/>
        </a:xfrm>
      </p:grpSpPr>
      <p:sp>
        <p:nvSpPr>
          <p:cNvPr id="411" name="Google Shape;411;g222b2dd9ce4_0_278"/>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497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2" name="Google Shape;412;g222b2dd9ce4_0_278"/>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13" name="Google Shape;413;g222b2dd9ce4_0_278"/>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14" name="Google Shape;414;g222b2dd9ce4_0_278"/>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15" name="Google Shape;415;g222b2dd9ce4_0_278"/>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Side Content" type="objTx">
  <p:cSld name="OBJECT_WITH_CAPTION_TEXT">
    <p:spTree>
      <p:nvGrpSpPr>
        <p:cNvPr id="416" name="Shape 416"/>
        <p:cNvGrpSpPr/>
        <p:nvPr/>
      </p:nvGrpSpPr>
      <p:grpSpPr>
        <a:xfrm>
          <a:off x="0" y="0"/>
          <a:ext cx="0" cy="0"/>
          <a:chOff x="0" y="0"/>
          <a:chExt cx="0" cy="0"/>
        </a:xfrm>
      </p:grpSpPr>
      <p:sp>
        <p:nvSpPr>
          <p:cNvPr id="417" name="Google Shape;417;g222b2dd9ce4_0_28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4976"/>
              </a:buClr>
              <a:buSzPts val="3200"/>
              <a:buFont typeface="Arial Narrow"/>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8" name="Google Shape;418;g222b2dd9ce4_0_28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19" name="Google Shape;419;g222b2dd9ce4_0_28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Picture Slide" type="picTx">
  <p:cSld name="PICTURE_WITH_CAPTION_TEXT">
    <p:spTree>
      <p:nvGrpSpPr>
        <p:cNvPr id="420" name="Shape 420"/>
        <p:cNvGrpSpPr/>
        <p:nvPr/>
      </p:nvGrpSpPr>
      <p:grpSpPr>
        <a:xfrm>
          <a:off x="0" y="0"/>
          <a:ext cx="0" cy="0"/>
          <a:chOff x="0" y="0"/>
          <a:chExt cx="0" cy="0"/>
        </a:xfrm>
      </p:grpSpPr>
      <p:sp>
        <p:nvSpPr>
          <p:cNvPr id="421" name="Google Shape;421;g222b2dd9ce4_0_28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4976"/>
              </a:buClr>
              <a:buSzPts val="3200"/>
              <a:buFont typeface="Arial Narrow"/>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2" name="Google Shape;422;g222b2dd9ce4_0_288"/>
          <p:cNvSpPr/>
          <p:nvPr>
            <p:ph idx="2" type="pic"/>
          </p:nvPr>
        </p:nvSpPr>
        <p:spPr>
          <a:xfrm>
            <a:off x="5183188" y="987425"/>
            <a:ext cx="6172200" cy="4873500"/>
          </a:xfrm>
          <a:prstGeom prst="rect">
            <a:avLst/>
          </a:prstGeom>
          <a:noFill/>
          <a:ln>
            <a:noFill/>
          </a:ln>
        </p:spPr>
      </p:sp>
      <p:sp>
        <p:nvSpPr>
          <p:cNvPr id="423" name="Google Shape;423;g222b2dd9ce4_0_288"/>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0" name="Shape 430"/>
        <p:cNvGrpSpPr/>
        <p:nvPr/>
      </p:nvGrpSpPr>
      <p:grpSpPr>
        <a:xfrm>
          <a:off x="0" y="0"/>
          <a:ext cx="0" cy="0"/>
          <a:chOff x="0" y="0"/>
          <a:chExt cx="0" cy="0"/>
        </a:xfrm>
      </p:grpSpPr>
      <p:sp>
        <p:nvSpPr>
          <p:cNvPr id="431" name="Google Shape;431;g24147e8f7d4_0_296"/>
          <p:cNvSpPr txBox="1"/>
          <p:nvPr>
            <p:ph type="title"/>
          </p:nvPr>
        </p:nvSpPr>
        <p:spPr>
          <a:xfrm>
            <a:off x="831851" y="1709739"/>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2" name="Google Shape;432;g24147e8f7d4_0_296"/>
          <p:cNvSpPr txBox="1"/>
          <p:nvPr>
            <p:ph idx="1" type="body"/>
          </p:nvPr>
        </p:nvSpPr>
        <p:spPr>
          <a:xfrm>
            <a:off x="831851" y="4589464"/>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33" name="Google Shape;433;g24147e8f7d4_0_296"/>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4" name="Google Shape;434;g24147e8f7d4_0_296"/>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5" name="Google Shape;435;g24147e8f7d4_0_296"/>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6" name="Shape 436"/>
        <p:cNvGrpSpPr/>
        <p:nvPr/>
      </p:nvGrpSpPr>
      <p:grpSpPr>
        <a:xfrm>
          <a:off x="0" y="0"/>
          <a:ext cx="0" cy="0"/>
          <a:chOff x="0" y="0"/>
          <a:chExt cx="0" cy="0"/>
        </a:xfrm>
      </p:grpSpPr>
      <p:sp>
        <p:nvSpPr>
          <p:cNvPr id="437" name="Google Shape;437;g24147e8f7d4_0_302"/>
          <p:cNvSpPr txBox="1"/>
          <p:nvPr>
            <p:ph type="ctrTitle"/>
          </p:nvPr>
        </p:nvSpPr>
        <p:spPr>
          <a:xfrm>
            <a:off x="914400" y="1122363"/>
            <a:ext cx="103632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8" name="Google Shape;438;g24147e8f7d4_0_30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39" name="Google Shape;439;g24147e8f7d4_0_302"/>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0" name="Google Shape;440;g24147e8f7d4_0_302"/>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1" name="Google Shape;441;g24147e8f7d4_0_302"/>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2" name="Shape 442"/>
        <p:cNvGrpSpPr/>
        <p:nvPr/>
      </p:nvGrpSpPr>
      <p:grpSpPr>
        <a:xfrm>
          <a:off x="0" y="0"/>
          <a:ext cx="0" cy="0"/>
          <a:chOff x="0" y="0"/>
          <a:chExt cx="0" cy="0"/>
        </a:xfrm>
      </p:grpSpPr>
      <p:sp>
        <p:nvSpPr>
          <p:cNvPr id="443" name="Google Shape;443;g24147e8f7d4_0_308"/>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4" name="Google Shape;444;g24147e8f7d4_0_308"/>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5" name="Google Shape;445;g24147e8f7d4_0_308"/>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6" name="Google Shape;446;g24147e8f7d4_0_308"/>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photo">
  <p:cSld name="Text w/photo">
    <p:bg>
      <p:bgPr>
        <a:solidFill>
          <a:srgbClr val="0A6593"/>
        </a:solidFill>
      </p:bgPr>
    </p:bg>
    <p:spTree>
      <p:nvGrpSpPr>
        <p:cNvPr id="447" name="Shape 447"/>
        <p:cNvGrpSpPr/>
        <p:nvPr/>
      </p:nvGrpSpPr>
      <p:grpSpPr>
        <a:xfrm>
          <a:off x="0" y="0"/>
          <a:ext cx="0" cy="0"/>
          <a:chOff x="0" y="0"/>
          <a:chExt cx="0" cy="0"/>
        </a:xfrm>
      </p:grpSpPr>
      <p:sp>
        <p:nvSpPr>
          <p:cNvPr id="448" name="Google Shape;448;g24147e8f7d4_0_313"/>
          <p:cNvSpPr txBox="1"/>
          <p:nvPr>
            <p:ph idx="1" type="body"/>
          </p:nvPr>
        </p:nvSpPr>
        <p:spPr>
          <a:xfrm>
            <a:off x="607484" y="1828800"/>
            <a:ext cx="4878900" cy="3776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8CDEFF"/>
              </a:buClr>
              <a:buSzPts val="1800"/>
              <a:buNone/>
              <a:defRPr b="1" i="0" sz="1800">
                <a:solidFill>
                  <a:srgbClr val="8CDEFF"/>
                </a:solidFill>
                <a:latin typeface="Arial"/>
                <a:ea typeface="Arial"/>
                <a:cs typeface="Arial"/>
                <a:sym typeface="Arial"/>
              </a:defRPr>
            </a:lvl1pPr>
            <a:lvl2pPr indent="-228600" lvl="1" marL="914400" rtl="0" algn="l">
              <a:lnSpc>
                <a:spcPct val="90000"/>
              </a:lnSpc>
              <a:spcBef>
                <a:spcPts val="400"/>
              </a:spcBef>
              <a:spcAft>
                <a:spcPts val="0"/>
              </a:spcAft>
              <a:buClr>
                <a:schemeClr val="lt2"/>
              </a:buClr>
              <a:buSzPts val="1800"/>
              <a:buFont typeface="Arial"/>
              <a:buNone/>
              <a:defRPr sz="1800">
                <a:solidFill>
                  <a:schemeClr val="lt2"/>
                </a:solidFill>
                <a:latin typeface="Arial"/>
                <a:ea typeface="Arial"/>
                <a:cs typeface="Arial"/>
                <a:sym typeface="Arial"/>
              </a:defRPr>
            </a:lvl2pPr>
            <a:lvl3pPr indent="-342900" lvl="2" marL="1371600" rtl="0" algn="l">
              <a:lnSpc>
                <a:spcPct val="90000"/>
              </a:lnSpc>
              <a:spcBef>
                <a:spcPts val="360"/>
              </a:spcBef>
              <a:spcAft>
                <a:spcPts val="0"/>
              </a:spcAft>
              <a:buClr>
                <a:schemeClr val="dk1"/>
              </a:buClr>
              <a:buSzPts val="1800"/>
              <a:buChar char="•"/>
              <a:defRPr/>
            </a:lvl3pPr>
            <a:lvl4pPr indent="-342900" lvl="3" marL="1828800" rtl="0" algn="l">
              <a:lnSpc>
                <a:spcPct val="90000"/>
              </a:lnSpc>
              <a:spcBef>
                <a:spcPts val="360"/>
              </a:spcBef>
              <a:spcAft>
                <a:spcPts val="0"/>
              </a:spcAft>
              <a:buClr>
                <a:schemeClr val="dk1"/>
              </a:buClr>
              <a:buSzPts val="1800"/>
              <a:buChar char="–"/>
              <a:defRPr/>
            </a:lvl4pPr>
            <a:lvl5pPr indent="-342900" lvl="4" marL="2286000" rtl="0" algn="l">
              <a:lnSpc>
                <a:spcPct val="90000"/>
              </a:lnSpc>
              <a:spcBef>
                <a:spcPts val="360"/>
              </a:spcBef>
              <a:spcAft>
                <a:spcPts val="0"/>
              </a:spcAft>
              <a:buClr>
                <a:srgbClr val="666666"/>
              </a:buClr>
              <a:buSzPts val="1800"/>
              <a:buChar char="»"/>
              <a:defRPr/>
            </a:lvl5pPr>
            <a:lvl6pPr indent="-342900" lvl="5" marL="2743200" rtl="0" algn="l">
              <a:lnSpc>
                <a:spcPct val="90000"/>
              </a:lnSpc>
              <a:spcBef>
                <a:spcPts val="360"/>
              </a:spcBef>
              <a:spcAft>
                <a:spcPts val="0"/>
              </a:spcAft>
              <a:buClr>
                <a:schemeClr val="dk1"/>
              </a:buClr>
              <a:buSzPts val="1800"/>
              <a:buChar char="•"/>
              <a:defRPr/>
            </a:lvl6pPr>
            <a:lvl7pPr indent="-342900" lvl="6" marL="3200400" rtl="0" algn="l">
              <a:lnSpc>
                <a:spcPct val="90000"/>
              </a:lnSpc>
              <a:spcBef>
                <a:spcPts val="360"/>
              </a:spcBef>
              <a:spcAft>
                <a:spcPts val="0"/>
              </a:spcAft>
              <a:buClr>
                <a:schemeClr val="dk1"/>
              </a:buClr>
              <a:buSzPts val="1800"/>
              <a:buChar char="•"/>
              <a:defRPr/>
            </a:lvl7pPr>
            <a:lvl8pPr indent="-342900" lvl="7" marL="3657600" rtl="0" algn="l">
              <a:lnSpc>
                <a:spcPct val="90000"/>
              </a:lnSpc>
              <a:spcBef>
                <a:spcPts val="360"/>
              </a:spcBef>
              <a:spcAft>
                <a:spcPts val="0"/>
              </a:spcAft>
              <a:buClr>
                <a:schemeClr val="dk1"/>
              </a:buClr>
              <a:buSzPts val="1800"/>
              <a:buChar char="•"/>
              <a:defRPr/>
            </a:lvl8pPr>
            <a:lvl9pPr indent="-342900" lvl="8" marL="4114800" rtl="0" algn="l">
              <a:lnSpc>
                <a:spcPct val="90000"/>
              </a:lnSpc>
              <a:spcBef>
                <a:spcPts val="360"/>
              </a:spcBef>
              <a:spcAft>
                <a:spcPts val="0"/>
              </a:spcAft>
              <a:buClr>
                <a:schemeClr val="dk1"/>
              </a:buClr>
              <a:buSzPts val="1800"/>
              <a:buChar char="•"/>
              <a:defRPr/>
            </a:lvl9pPr>
          </a:lstStyle>
          <a:p/>
        </p:txBody>
      </p:sp>
      <p:sp>
        <p:nvSpPr>
          <p:cNvPr id="449" name="Google Shape;449;g24147e8f7d4_0_313"/>
          <p:cNvSpPr/>
          <p:nvPr>
            <p:ph idx="2" type="pic"/>
          </p:nvPr>
        </p:nvSpPr>
        <p:spPr>
          <a:xfrm>
            <a:off x="6096001" y="0"/>
            <a:ext cx="6096000" cy="6858000"/>
          </a:xfrm>
          <a:prstGeom prst="rect">
            <a:avLst/>
          </a:prstGeom>
          <a:noFill/>
          <a:ln>
            <a:noFill/>
          </a:ln>
        </p:spPr>
      </p:sp>
      <p:sp>
        <p:nvSpPr>
          <p:cNvPr id="450" name="Google Shape;450;g24147e8f7d4_0_313"/>
          <p:cNvSpPr txBox="1"/>
          <p:nvPr>
            <p:ph type="title"/>
          </p:nvPr>
        </p:nvSpPr>
        <p:spPr>
          <a:xfrm>
            <a:off x="609601" y="444136"/>
            <a:ext cx="4876800" cy="2463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chemeClr val="lt2"/>
              </a:buClr>
              <a:buSzPts val="1600"/>
              <a:buFont typeface="Arial"/>
              <a:buNone/>
              <a:defRPr b="1" i="0" sz="1600">
                <a:solidFill>
                  <a:schemeClr val="lt2"/>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extLst>
    <p:ext uri="{DCECCB84-F9BA-43D5-87BE-67443E8EF086}">
      <p15:sldGuideLst>
        <p15:guide id="1" orient="horz" pos="1152">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1" name="Shape 451"/>
        <p:cNvGrpSpPr/>
        <p:nvPr/>
      </p:nvGrpSpPr>
      <p:grpSpPr>
        <a:xfrm>
          <a:off x="0" y="0"/>
          <a:ext cx="0" cy="0"/>
          <a:chOff x="0" y="0"/>
          <a:chExt cx="0" cy="0"/>
        </a:xfrm>
      </p:grpSpPr>
      <p:sp>
        <p:nvSpPr>
          <p:cNvPr id="452" name="Google Shape;452;g24147e8f7d4_0_317"/>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3" name="Google Shape;453;g24147e8f7d4_0_31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54" name="Google Shape;454;g24147e8f7d4_0_317"/>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5" name="Google Shape;455;g24147e8f7d4_0_317"/>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6" name="Google Shape;456;g24147e8f7d4_0_317"/>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7" name="Shape 457"/>
        <p:cNvGrpSpPr/>
        <p:nvPr/>
      </p:nvGrpSpPr>
      <p:grpSpPr>
        <a:xfrm>
          <a:off x="0" y="0"/>
          <a:ext cx="0" cy="0"/>
          <a:chOff x="0" y="0"/>
          <a:chExt cx="0" cy="0"/>
        </a:xfrm>
      </p:grpSpPr>
      <p:sp>
        <p:nvSpPr>
          <p:cNvPr id="458" name="Google Shape;458;g24147e8f7d4_0_323"/>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9" name="Google Shape;459;g24147e8f7d4_0_323"/>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0" name="Google Shape;460;g24147e8f7d4_0_323"/>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1" name="Google Shape;461;g24147e8f7d4_0_323"/>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2" name="Google Shape;462;g24147e8f7d4_0_32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3" name="Google Shape;463;g24147e8f7d4_0_32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reak 1">
  <p:cSld name="Image Break 1">
    <p:spTree>
      <p:nvGrpSpPr>
        <p:cNvPr id="38" name="Shape 38"/>
        <p:cNvGrpSpPr/>
        <p:nvPr/>
      </p:nvGrpSpPr>
      <p:grpSpPr>
        <a:xfrm>
          <a:off x="0" y="0"/>
          <a:ext cx="0" cy="0"/>
          <a:chOff x="0" y="0"/>
          <a:chExt cx="0" cy="0"/>
        </a:xfrm>
      </p:grpSpPr>
      <p:sp>
        <p:nvSpPr>
          <p:cNvPr id="39" name="Google Shape;39;p51"/>
          <p:cNvSpPr/>
          <p:nvPr/>
        </p:nvSpPr>
        <p:spPr>
          <a:xfrm flipH="1">
            <a:off x="838200" y="838199"/>
            <a:ext cx="10515602" cy="518160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40" name="Google Shape;40;p51"/>
          <p:cNvSpPr/>
          <p:nvPr/>
        </p:nvSpPr>
        <p:spPr>
          <a:xfrm flipH="1">
            <a:off x="-1" y="1692000"/>
            <a:ext cx="7043057" cy="347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41" name="Google Shape;41;p51"/>
          <p:cNvSpPr/>
          <p:nvPr>
            <p:ph idx="2" type="pic"/>
          </p:nvPr>
        </p:nvSpPr>
        <p:spPr>
          <a:xfrm>
            <a:off x="7043057" y="1692000"/>
            <a:ext cx="3472545" cy="3474000"/>
          </a:xfrm>
          <a:prstGeom prst="rect">
            <a:avLst/>
          </a:prstGeom>
          <a:solidFill>
            <a:schemeClr val="accent1"/>
          </a:solidFill>
          <a:ln>
            <a:no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4" name="Shape 464"/>
        <p:cNvGrpSpPr/>
        <p:nvPr/>
      </p:nvGrpSpPr>
      <p:grpSpPr>
        <a:xfrm>
          <a:off x="0" y="0"/>
          <a:ext cx="0" cy="0"/>
          <a:chOff x="0" y="0"/>
          <a:chExt cx="0" cy="0"/>
        </a:xfrm>
      </p:grpSpPr>
      <p:sp>
        <p:nvSpPr>
          <p:cNvPr id="465" name="Google Shape;465;g24147e8f7d4_0_330"/>
          <p:cNvSpPr txBox="1"/>
          <p:nvPr>
            <p:ph type="title"/>
          </p:nvPr>
        </p:nvSpPr>
        <p:spPr>
          <a:xfrm>
            <a:off x="839788"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6" name="Google Shape;466;g24147e8f7d4_0_330"/>
          <p:cNvSpPr txBox="1"/>
          <p:nvPr>
            <p:ph idx="1" type="body"/>
          </p:nvPr>
        </p:nvSpPr>
        <p:spPr>
          <a:xfrm>
            <a:off x="839789" y="1681163"/>
            <a:ext cx="51576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67" name="Google Shape;467;g24147e8f7d4_0_330"/>
          <p:cNvSpPr txBox="1"/>
          <p:nvPr>
            <p:ph idx="2" type="body"/>
          </p:nvPr>
        </p:nvSpPr>
        <p:spPr>
          <a:xfrm>
            <a:off x="839789" y="2505075"/>
            <a:ext cx="51576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8" name="Google Shape;468;g24147e8f7d4_0_330"/>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69" name="Google Shape;469;g24147e8f7d4_0_330"/>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70" name="Google Shape;470;g24147e8f7d4_0_330"/>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1" name="Google Shape;471;g24147e8f7d4_0_330"/>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2" name="Google Shape;472;g24147e8f7d4_0_330"/>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3" name="Shape 473"/>
        <p:cNvGrpSpPr/>
        <p:nvPr/>
      </p:nvGrpSpPr>
      <p:grpSpPr>
        <a:xfrm>
          <a:off x="0" y="0"/>
          <a:ext cx="0" cy="0"/>
          <a:chOff x="0" y="0"/>
          <a:chExt cx="0" cy="0"/>
        </a:xfrm>
      </p:grpSpPr>
      <p:sp>
        <p:nvSpPr>
          <p:cNvPr id="474" name="Google Shape;474;g24147e8f7d4_0_339"/>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5" name="Google Shape;475;g24147e8f7d4_0_339"/>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6" name="Google Shape;476;g24147e8f7d4_0_339"/>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77" name="Shape 477"/>
        <p:cNvGrpSpPr/>
        <p:nvPr/>
      </p:nvGrpSpPr>
      <p:grpSpPr>
        <a:xfrm>
          <a:off x="0" y="0"/>
          <a:ext cx="0" cy="0"/>
          <a:chOff x="0" y="0"/>
          <a:chExt cx="0" cy="0"/>
        </a:xfrm>
      </p:grpSpPr>
      <p:sp>
        <p:nvSpPr>
          <p:cNvPr id="478" name="Google Shape;478;g24147e8f7d4_0_343"/>
          <p:cNvSpPr txBox="1"/>
          <p:nvPr>
            <p:ph type="title"/>
          </p:nvPr>
        </p:nvSpPr>
        <p:spPr>
          <a:xfrm>
            <a:off x="839788" y="457200"/>
            <a:ext cx="39324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9" name="Google Shape;479;g24147e8f7d4_0_343"/>
          <p:cNvSpPr txBox="1"/>
          <p:nvPr>
            <p:ph idx="1" type="body"/>
          </p:nvPr>
        </p:nvSpPr>
        <p:spPr>
          <a:xfrm>
            <a:off x="5183188" y="987426"/>
            <a:ext cx="61725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80" name="Google Shape;480;g24147e8f7d4_0_343"/>
          <p:cNvSpPr txBox="1"/>
          <p:nvPr>
            <p:ph idx="2"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81" name="Google Shape;481;g24147e8f7d4_0_343"/>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2" name="Google Shape;482;g24147e8f7d4_0_34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3" name="Google Shape;483;g24147e8f7d4_0_34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4" name="Shape 484"/>
        <p:cNvGrpSpPr/>
        <p:nvPr/>
      </p:nvGrpSpPr>
      <p:grpSpPr>
        <a:xfrm>
          <a:off x="0" y="0"/>
          <a:ext cx="0" cy="0"/>
          <a:chOff x="0" y="0"/>
          <a:chExt cx="0" cy="0"/>
        </a:xfrm>
      </p:grpSpPr>
      <p:sp>
        <p:nvSpPr>
          <p:cNvPr id="485" name="Google Shape;485;g24147e8f7d4_0_350"/>
          <p:cNvSpPr txBox="1"/>
          <p:nvPr>
            <p:ph type="title"/>
          </p:nvPr>
        </p:nvSpPr>
        <p:spPr>
          <a:xfrm>
            <a:off x="839788" y="457200"/>
            <a:ext cx="39324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6" name="Google Shape;486;g24147e8f7d4_0_350"/>
          <p:cNvSpPr/>
          <p:nvPr>
            <p:ph idx="2" type="pic"/>
          </p:nvPr>
        </p:nvSpPr>
        <p:spPr>
          <a:xfrm>
            <a:off x="5183188" y="987426"/>
            <a:ext cx="6172500" cy="4873500"/>
          </a:xfrm>
          <a:prstGeom prst="rect">
            <a:avLst/>
          </a:prstGeom>
          <a:noFill/>
          <a:ln>
            <a:noFill/>
          </a:ln>
        </p:spPr>
      </p:sp>
      <p:sp>
        <p:nvSpPr>
          <p:cNvPr id="487" name="Google Shape;487;g24147e8f7d4_0_350"/>
          <p:cNvSpPr txBox="1"/>
          <p:nvPr>
            <p:ph idx="1"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88" name="Google Shape;488;g24147e8f7d4_0_350"/>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9" name="Google Shape;489;g24147e8f7d4_0_350"/>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0" name="Google Shape;490;g24147e8f7d4_0_350"/>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91" name="Shape 491"/>
        <p:cNvGrpSpPr/>
        <p:nvPr/>
      </p:nvGrpSpPr>
      <p:grpSpPr>
        <a:xfrm>
          <a:off x="0" y="0"/>
          <a:ext cx="0" cy="0"/>
          <a:chOff x="0" y="0"/>
          <a:chExt cx="0" cy="0"/>
        </a:xfrm>
      </p:grpSpPr>
      <p:sp>
        <p:nvSpPr>
          <p:cNvPr id="492" name="Google Shape;492;g24147e8f7d4_0_357"/>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3" name="Google Shape;493;g24147e8f7d4_0_35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94" name="Google Shape;494;g24147e8f7d4_0_357"/>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5" name="Google Shape;495;g24147e8f7d4_0_357"/>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6" name="Google Shape;496;g24147e8f7d4_0_357"/>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97" name="Shape 497"/>
        <p:cNvGrpSpPr/>
        <p:nvPr/>
      </p:nvGrpSpPr>
      <p:grpSpPr>
        <a:xfrm>
          <a:off x="0" y="0"/>
          <a:ext cx="0" cy="0"/>
          <a:chOff x="0" y="0"/>
          <a:chExt cx="0" cy="0"/>
        </a:xfrm>
      </p:grpSpPr>
      <p:sp>
        <p:nvSpPr>
          <p:cNvPr id="498" name="Google Shape;498;g24147e8f7d4_0_36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9" name="Google Shape;499;g24147e8f7d4_0_36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00" name="Google Shape;500;g24147e8f7d4_0_363"/>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1" name="Google Shape;501;g24147e8f7d4_0_36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2" name="Google Shape;502;g24147e8f7d4_0_36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p:cSld name="Black">
    <p:bg>
      <p:bgPr>
        <a:solidFill>
          <a:schemeClr val="dk1"/>
        </a:solidFill>
      </p:bgPr>
    </p:bg>
    <p:spTree>
      <p:nvGrpSpPr>
        <p:cNvPr id="506" name="Shape 506"/>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ny History 1">
  <p:cSld name="Company History 1">
    <p:spTree>
      <p:nvGrpSpPr>
        <p:cNvPr id="507" name="Shape 507"/>
        <p:cNvGrpSpPr/>
        <p:nvPr/>
      </p:nvGrpSpPr>
      <p:grpSpPr>
        <a:xfrm>
          <a:off x="0" y="0"/>
          <a:ext cx="0" cy="0"/>
          <a:chOff x="0" y="0"/>
          <a:chExt cx="0" cy="0"/>
        </a:xfrm>
      </p:grpSpPr>
      <p:sp>
        <p:nvSpPr>
          <p:cNvPr id="508" name="Google Shape;508;g2415699e66f_0_658"/>
          <p:cNvSpPr/>
          <p:nvPr/>
        </p:nvSpPr>
        <p:spPr>
          <a:xfrm>
            <a:off x="2" y="3210472"/>
            <a:ext cx="6299400" cy="26841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509" name="Google Shape;509;g2415699e66f_0_658"/>
          <p:cNvSpPr/>
          <p:nvPr/>
        </p:nvSpPr>
        <p:spPr>
          <a:xfrm>
            <a:off x="11772900" y="3194954"/>
            <a:ext cx="419100" cy="26841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510" name="Google Shape;510;g2415699e66f_0_658"/>
          <p:cNvSpPr/>
          <p:nvPr>
            <p:ph idx="2" type="pic"/>
          </p:nvPr>
        </p:nvSpPr>
        <p:spPr>
          <a:xfrm>
            <a:off x="838199" y="853717"/>
            <a:ext cx="5040000" cy="5040900"/>
          </a:xfrm>
          <a:prstGeom prst="rect">
            <a:avLst/>
          </a:prstGeom>
          <a:solidFill>
            <a:schemeClr val="accent1"/>
          </a:solid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1">
  <p:cSld name="Team 1">
    <p:spTree>
      <p:nvGrpSpPr>
        <p:cNvPr id="511" name="Shape 511"/>
        <p:cNvGrpSpPr/>
        <p:nvPr/>
      </p:nvGrpSpPr>
      <p:grpSpPr>
        <a:xfrm>
          <a:off x="0" y="0"/>
          <a:ext cx="0" cy="0"/>
          <a:chOff x="0" y="0"/>
          <a:chExt cx="0" cy="0"/>
        </a:xfrm>
      </p:grpSpPr>
      <p:sp>
        <p:nvSpPr>
          <p:cNvPr id="512" name="Google Shape;512;g2415699e66f_0_662"/>
          <p:cNvSpPr/>
          <p:nvPr>
            <p:ph idx="2" type="pic"/>
          </p:nvPr>
        </p:nvSpPr>
        <p:spPr>
          <a:xfrm>
            <a:off x="7846671" y="1952954"/>
            <a:ext cx="3505200" cy="3300300"/>
          </a:xfrm>
          <a:prstGeom prst="rect">
            <a:avLst/>
          </a:prstGeom>
          <a:solidFill>
            <a:schemeClr val="accent1"/>
          </a:solidFill>
          <a:ln>
            <a:noFill/>
          </a:ln>
        </p:spPr>
      </p:sp>
      <p:sp>
        <p:nvSpPr>
          <p:cNvPr id="513" name="Google Shape;513;g2415699e66f_0_662"/>
          <p:cNvSpPr/>
          <p:nvPr>
            <p:ph idx="3" type="pic"/>
          </p:nvPr>
        </p:nvSpPr>
        <p:spPr>
          <a:xfrm>
            <a:off x="4342435" y="1952954"/>
            <a:ext cx="3505200" cy="3300300"/>
          </a:xfrm>
          <a:prstGeom prst="rect">
            <a:avLst/>
          </a:prstGeom>
          <a:solidFill>
            <a:schemeClr val="accent1"/>
          </a:solidFill>
          <a:ln>
            <a:noFill/>
          </a:ln>
        </p:spPr>
      </p:sp>
      <p:sp>
        <p:nvSpPr>
          <p:cNvPr id="514" name="Google Shape;514;g2415699e66f_0_662"/>
          <p:cNvSpPr/>
          <p:nvPr>
            <p:ph idx="4" type="pic"/>
          </p:nvPr>
        </p:nvSpPr>
        <p:spPr>
          <a:xfrm>
            <a:off x="838201" y="1952954"/>
            <a:ext cx="3505200" cy="3300300"/>
          </a:xfrm>
          <a:prstGeom prst="rect">
            <a:avLst/>
          </a:prstGeom>
          <a:solidFill>
            <a:schemeClr val="accen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guide id="3" pos="529">
          <p15:clr>
            <a:srgbClr val="FBAE40"/>
          </p15:clr>
        </p15:guide>
        <p15:guide id="4" pos="715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2">
  <p:cSld name="Break Slide 2">
    <p:bg>
      <p:bgPr>
        <a:solidFill>
          <a:schemeClr val="dk1"/>
        </a:solidFill>
      </p:bgPr>
    </p:bg>
    <p:spTree>
      <p:nvGrpSpPr>
        <p:cNvPr id="515" name="Shape 51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theme" Target="../theme/theme1.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10"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3" Type="http://schemas.openxmlformats.org/officeDocument/2006/relationships/theme" Target="../theme/theme3.xml"/><Relationship Id="rId12"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35.xml"/><Relationship Id="rId42" Type="http://schemas.openxmlformats.org/officeDocument/2006/relationships/slideLayout" Target="../slideLayouts/slideLayout137.xml"/><Relationship Id="rId41" Type="http://schemas.openxmlformats.org/officeDocument/2006/relationships/slideLayout" Target="../slideLayouts/slideLayout136.xml"/><Relationship Id="rId44" Type="http://schemas.openxmlformats.org/officeDocument/2006/relationships/slideLayout" Target="../slideLayouts/slideLayout139.xml"/><Relationship Id="rId43" Type="http://schemas.openxmlformats.org/officeDocument/2006/relationships/slideLayout" Target="../slideLayouts/slideLayout138.xml"/><Relationship Id="rId46" Type="http://schemas.openxmlformats.org/officeDocument/2006/relationships/slideLayout" Target="../slideLayouts/slideLayout141.xml"/><Relationship Id="rId45" Type="http://schemas.openxmlformats.org/officeDocument/2006/relationships/slideLayout" Target="../slideLayouts/slideLayout140.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48" Type="http://schemas.openxmlformats.org/officeDocument/2006/relationships/slideLayout" Target="../slideLayouts/slideLayout143.xml"/><Relationship Id="rId47" Type="http://schemas.openxmlformats.org/officeDocument/2006/relationships/slideLayout" Target="../slideLayouts/slideLayout142.xml"/><Relationship Id="rId49" Type="http://schemas.openxmlformats.org/officeDocument/2006/relationships/slideLayout" Target="../slideLayouts/slideLayout144.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72" Type="http://schemas.openxmlformats.org/officeDocument/2006/relationships/theme" Target="../theme/theme5.xml"/><Relationship Id="rId31" Type="http://schemas.openxmlformats.org/officeDocument/2006/relationships/slideLayout" Target="../slideLayouts/slideLayout126.xml"/><Relationship Id="rId30" Type="http://schemas.openxmlformats.org/officeDocument/2006/relationships/slideLayout" Target="../slideLayouts/slideLayout125.xml"/><Relationship Id="rId33" Type="http://schemas.openxmlformats.org/officeDocument/2006/relationships/slideLayout" Target="../slideLayouts/slideLayout128.xml"/><Relationship Id="rId32" Type="http://schemas.openxmlformats.org/officeDocument/2006/relationships/slideLayout" Target="../slideLayouts/slideLayout127.xml"/><Relationship Id="rId35" Type="http://schemas.openxmlformats.org/officeDocument/2006/relationships/slideLayout" Target="../slideLayouts/slideLayout130.xml"/><Relationship Id="rId34" Type="http://schemas.openxmlformats.org/officeDocument/2006/relationships/slideLayout" Target="../slideLayouts/slideLayout129.xml"/><Relationship Id="rId71" Type="http://schemas.openxmlformats.org/officeDocument/2006/relationships/slideLayout" Target="../slideLayouts/slideLayout166.xml"/><Relationship Id="rId70" Type="http://schemas.openxmlformats.org/officeDocument/2006/relationships/slideLayout" Target="../slideLayouts/slideLayout165.xml"/><Relationship Id="rId37" Type="http://schemas.openxmlformats.org/officeDocument/2006/relationships/slideLayout" Target="../slideLayouts/slideLayout132.xml"/><Relationship Id="rId36" Type="http://schemas.openxmlformats.org/officeDocument/2006/relationships/slideLayout" Target="../slideLayouts/slideLayout131.xml"/><Relationship Id="rId39" Type="http://schemas.openxmlformats.org/officeDocument/2006/relationships/slideLayout" Target="../slideLayouts/slideLayout134.xml"/><Relationship Id="rId38" Type="http://schemas.openxmlformats.org/officeDocument/2006/relationships/slideLayout" Target="../slideLayouts/slideLayout133.xml"/><Relationship Id="rId62" Type="http://schemas.openxmlformats.org/officeDocument/2006/relationships/slideLayout" Target="../slideLayouts/slideLayout157.xml"/><Relationship Id="rId61" Type="http://schemas.openxmlformats.org/officeDocument/2006/relationships/slideLayout" Target="../slideLayouts/slideLayout156.xml"/><Relationship Id="rId20" Type="http://schemas.openxmlformats.org/officeDocument/2006/relationships/slideLayout" Target="../slideLayouts/slideLayout115.xml"/><Relationship Id="rId64" Type="http://schemas.openxmlformats.org/officeDocument/2006/relationships/slideLayout" Target="../slideLayouts/slideLayout159.xml"/><Relationship Id="rId63" Type="http://schemas.openxmlformats.org/officeDocument/2006/relationships/slideLayout" Target="../slideLayouts/slideLayout158.xml"/><Relationship Id="rId22" Type="http://schemas.openxmlformats.org/officeDocument/2006/relationships/slideLayout" Target="../slideLayouts/slideLayout117.xml"/><Relationship Id="rId66" Type="http://schemas.openxmlformats.org/officeDocument/2006/relationships/slideLayout" Target="../slideLayouts/slideLayout161.xml"/><Relationship Id="rId21" Type="http://schemas.openxmlformats.org/officeDocument/2006/relationships/slideLayout" Target="../slideLayouts/slideLayout116.xml"/><Relationship Id="rId65" Type="http://schemas.openxmlformats.org/officeDocument/2006/relationships/slideLayout" Target="../slideLayouts/slideLayout160.xml"/><Relationship Id="rId24" Type="http://schemas.openxmlformats.org/officeDocument/2006/relationships/slideLayout" Target="../slideLayouts/slideLayout119.xml"/><Relationship Id="rId68" Type="http://schemas.openxmlformats.org/officeDocument/2006/relationships/slideLayout" Target="../slideLayouts/slideLayout163.xml"/><Relationship Id="rId23" Type="http://schemas.openxmlformats.org/officeDocument/2006/relationships/slideLayout" Target="../slideLayouts/slideLayout118.xml"/><Relationship Id="rId67" Type="http://schemas.openxmlformats.org/officeDocument/2006/relationships/slideLayout" Target="../slideLayouts/slideLayout162.xml"/><Relationship Id="rId60" Type="http://schemas.openxmlformats.org/officeDocument/2006/relationships/slideLayout" Target="../slideLayouts/slideLayout155.xml"/><Relationship Id="rId26" Type="http://schemas.openxmlformats.org/officeDocument/2006/relationships/slideLayout" Target="../slideLayouts/slideLayout121.xml"/><Relationship Id="rId25" Type="http://schemas.openxmlformats.org/officeDocument/2006/relationships/slideLayout" Target="../slideLayouts/slideLayout120.xml"/><Relationship Id="rId69" Type="http://schemas.openxmlformats.org/officeDocument/2006/relationships/slideLayout" Target="../slideLayouts/slideLayout164.xml"/><Relationship Id="rId28" Type="http://schemas.openxmlformats.org/officeDocument/2006/relationships/slideLayout" Target="../slideLayouts/slideLayout123.xml"/><Relationship Id="rId27" Type="http://schemas.openxmlformats.org/officeDocument/2006/relationships/slideLayout" Target="../slideLayouts/slideLayout122.xml"/><Relationship Id="rId29" Type="http://schemas.openxmlformats.org/officeDocument/2006/relationships/slideLayout" Target="../slideLayouts/slideLayout124.xml"/><Relationship Id="rId51" Type="http://schemas.openxmlformats.org/officeDocument/2006/relationships/slideLayout" Target="../slideLayouts/slideLayout146.xml"/><Relationship Id="rId50" Type="http://schemas.openxmlformats.org/officeDocument/2006/relationships/slideLayout" Target="../slideLayouts/slideLayout145.xml"/><Relationship Id="rId53" Type="http://schemas.openxmlformats.org/officeDocument/2006/relationships/slideLayout" Target="../slideLayouts/slideLayout148.xml"/><Relationship Id="rId52" Type="http://schemas.openxmlformats.org/officeDocument/2006/relationships/slideLayout" Target="../slideLayouts/slideLayout147.xml"/><Relationship Id="rId11" Type="http://schemas.openxmlformats.org/officeDocument/2006/relationships/slideLayout" Target="../slideLayouts/slideLayout106.xml"/><Relationship Id="rId55" Type="http://schemas.openxmlformats.org/officeDocument/2006/relationships/slideLayout" Target="../slideLayouts/slideLayout150.xml"/><Relationship Id="rId10" Type="http://schemas.openxmlformats.org/officeDocument/2006/relationships/slideLayout" Target="../slideLayouts/slideLayout105.xml"/><Relationship Id="rId54" Type="http://schemas.openxmlformats.org/officeDocument/2006/relationships/slideLayout" Target="../slideLayouts/slideLayout149.xml"/><Relationship Id="rId13" Type="http://schemas.openxmlformats.org/officeDocument/2006/relationships/slideLayout" Target="../slideLayouts/slideLayout108.xml"/><Relationship Id="rId57" Type="http://schemas.openxmlformats.org/officeDocument/2006/relationships/slideLayout" Target="../slideLayouts/slideLayout152.xml"/><Relationship Id="rId12" Type="http://schemas.openxmlformats.org/officeDocument/2006/relationships/slideLayout" Target="../slideLayouts/slideLayout107.xml"/><Relationship Id="rId56" Type="http://schemas.openxmlformats.org/officeDocument/2006/relationships/slideLayout" Target="../slideLayouts/slideLayout151.xml"/><Relationship Id="rId15" Type="http://schemas.openxmlformats.org/officeDocument/2006/relationships/slideLayout" Target="../slideLayouts/slideLayout110.xml"/><Relationship Id="rId59" Type="http://schemas.openxmlformats.org/officeDocument/2006/relationships/slideLayout" Target="../slideLayouts/slideLayout154.xml"/><Relationship Id="rId14" Type="http://schemas.openxmlformats.org/officeDocument/2006/relationships/slideLayout" Target="../slideLayouts/slideLayout109.xml"/><Relationship Id="rId58" Type="http://schemas.openxmlformats.org/officeDocument/2006/relationships/slideLayout" Target="../slideLayouts/slideLayout153.xml"/><Relationship Id="rId17" Type="http://schemas.openxmlformats.org/officeDocument/2006/relationships/slideLayout" Target="../slideLayouts/slideLayout112.xml"/><Relationship Id="rId16" Type="http://schemas.openxmlformats.org/officeDocument/2006/relationships/slideLayout" Target="../slideLayouts/slideLayout111.xml"/><Relationship Id="rId19" Type="http://schemas.openxmlformats.org/officeDocument/2006/relationships/slideLayout" Target="../slideLayouts/slideLayout114.xml"/><Relationship Id="rId18"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idx="1" type="body"/>
          </p:nvPr>
        </p:nvSpPr>
        <p:spPr>
          <a:xfrm>
            <a:off x="838201" y="1825625"/>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1"/>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1"/>
              <a:buFont typeface="Arial"/>
              <a:buNone/>
              <a:defRPr b="1" i="0" sz="1801"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1401"/>
              <a:buFont typeface="Arial"/>
              <a:buNone/>
              <a:defRPr b="1" i="0" sz="1401"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401"/>
              <a:buFont typeface="Arial"/>
              <a:buNone/>
              <a:defRPr b="1" i="0" sz="1401" u="none" cap="none" strike="noStrike">
                <a:solidFill>
                  <a:schemeClr val="dk1"/>
                </a:solidFill>
                <a:latin typeface="Arial"/>
                <a:ea typeface="Arial"/>
                <a:cs typeface="Arial"/>
                <a:sym typeface="Arial"/>
              </a:defRPr>
            </a:lvl4pPr>
            <a:lvl5pPr indent="-228600" lvl="4" marL="2286000" marR="0" rtl="0" algn="l">
              <a:lnSpc>
                <a:spcPct val="120000"/>
              </a:lnSpc>
              <a:spcBef>
                <a:spcPts val="500"/>
              </a:spcBef>
              <a:spcAft>
                <a:spcPts val="0"/>
              </a:spcAft>
              <a:buClr>
                <a:schemeClr val="accent4"/>
              </a:buClr>
              <a:buSzPts val="1001"/>
              <a:buFont typeface="Arial"/>
              <a:buNone/>
              <a:defRPr b="1" i="0" sz="1001" u="none" cap="none" strike="noStrike">
                <a:solidFill>
                  <a:schemeClr val="accent4"/>
                </a:solidFill>
                <a:latin typeface="Arial"/>
                <a:ea typeface="Arial"/>
                <a:cs typeface="Arial"/>
                <a:sym typeface="Arial"/>
              </a:defRPr>
            </a:lvl5pPr>
            <a:lvl6pPr indent="-342963" lvl="5" marL="2743200" marR="0" rtl="0" algn="l">
              <a:lnSpc>
                <a:spcPct val="90000"/>
              </a:lnSpc>
              <a:spcBef>
                <a:spcPts val="500"/>
              </a:spcBef>
              <a:spcAft>
                <a:spcPts val="0"/>
              </a:spcAft>
              <a:buClr>
                <a:schemeClr val="dk1"/>
              </a:buClr>
              <a:buSzPts val="1801"/>
              <a:buFont typeface="Arial"/>
              <a:buChar char="•"/>
              <a:defRPr b="0" i="0" sz="1801" u="none" cap="none" strike="noStrike">
                <a:solidFill>
                  <a:schemeClr val="dk1"/>
                </a:solidFill>
                <a:latin typeface="Calibri"/>
                <a:ea typeface="Calibri"/>
                <a:cs typeface="Calibri"/>
                <a:sym typeface="Calibri"/>
              </a:defRPr>
            </a:lvl6pPr>
            <a:lvl7pPr indent="-342963" lvl="6" marL="3200400" marR="0" rtl="0" algn="l">
              <a:lnSpc>
                <a:spcPct val="90000"/>
              </a:lnSpc>
              <a:spcBef>
                <a:spcPts val="500"/>
              </a:spcBef>
              <a:spcAft>
                <a:spcPts val="0"/>
              </a:spcAft>
              <a:buClr>
                <a:schemeClr val="dk1"/>
              </a:buClr>
              <a:buSzPts val="1801"/>
              <a:buFont typeface="Arial"/>
              <a:buChar char="•"/>
              <a:defRPr b="0" i="0" sz="1801" u="none" cap="none" strike="noStrike">
                <a:solidFill>
                  <a:schemeClr val="dk1"/>
                </a:solidFill>
                <a:latin typeface="Calibri"/>
                <a:ea typeface="Calibri"/>
                <a:cs typeface="Calibri"/>
                <a:sym typeface="Calibri"/>
              </a:defRPr>
            </a:lvl7pPr>
            <a:lvl8pPr indent="-342963" lvl="7" marL="3657600" marR="0" rtl="0" algn="l">
              <a:lnSpc>
                <a:spcPct val="90000"/>
              </a:lnSpc>
              <a:spcBef>
                <a:spcPts val="500"/>
              </a:spcBef>
              <a:spcAft>
                <a:spcPts val="0"/>
              </a:spcAft>
              <a:buClr>
                <a:schemeClr val="dk1"/>
              </a:buClr>
              <a:buSzPts val="1801"/>
              <a:buFont typeface="Arial"/>
              <a:buChar char="•"/>
              <a:defRPr b="0" i="0" sz="1801" u="none" cap="none" strike="noStrike">
                <a:solidFill>
                  <a:schemeClr val="dk1"/>
                </a:solidFill>
                <a:latin typeface="Calibri"/>
                <a:ea typeface="Calibri"/>
                <a:cs typeface="Calibri"/>
                <a:sym typeface="Calibri"/>
              </a:defRPr>
            </a:lvl8pPr>
            <a:lvl9pPr indent="-342963" lvl="8" marL="4114800" marR="0" rtl="0" algn="l">
              <a:lnSpc>
                <a:spcPct val="90000"/>
              </a:lnSpc>
              <a:spcBef>
                <a:spcPts val="500"/>
              </a:spcBef>
              <a:spcAft>
                <a:spcPts val="0"/>
              </a:spcAft>
              <a:buClr>
                <a:schemeClr val="dk1"/>
              </a:buClr>
              <a:buSzPts val="1801"/>
              <a:buFont typeface="Arial"/>
              <a:buChar char="•"/>
              <a:defRPr b="0" i="0" sz="1801" u="none" cap="none" strike="noStrike">
                <a:solidFill>
                  <a:schemeClr val="dk1"/>
                </a:solidFill>
                <a:latin typeface="Calibri"/>
                <a:ea typeface="Calibri"/>
                <a:cs typeface="Calibri"/>
                <a:sym typeface="Calibri"/>
              </a:defRPr>
            </a:lvl9pPr>
          </a:lstStyle>
          <a:p/>
        </p:txBody>
      </p:sp>
      <p:sp>
        <p:nvSpPr>
          <p:cNvPr id="11" name="Google Shape;11;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8" name="Shape 358"/>
        <p:cNvGrpSpPr/>
        <p:nvPr/>
      </p:nvGrpSpPr>
      <p:grpSpPr>
        <a:xfrm>
          <a:off x="0" y="0"/>
          <a:ext cx="0" cy="0"/>
          <a:chOff x="0" y="0"/>
          <a:chExt cx="0" cy="0"/>
        </a:xfrm>
      </p:grpSpPr>
      <p:sp>
        <p:nvSpPr>
          <p:cNvPr id="359" name="Google Shape;359;g222b2dd9ce4_0_2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4976"/>
              </a:buClr>
              <a:buSzPts val="4400"/>
              <a:buFont typeface="Arial Narrow"/>
              <a:buNone/>
              <a:defRPr b="1" i="0" sz="4400" u="none" cap="none" strike="noStrike">
                <a:solidFill>
                  <a:srgbClr val="004976"/>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60" name="Google Shape;360;g222b2dd9ce4_0_22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1" name="Google Shape;361;g222b2dd9ce4_0_2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2" name="Google Shape;362;g222b2dd9ce4_0_2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3" name="Google Shape;363;g222b2dd9ce4_0_2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DDEEB"/>
        </a:solidFill>
      </p:bgPr>
    </p:bg>
    <p:spTree>
      <p:nvGrpSpPr>
        <p:cNvPr id="424" name="Shape 424"/>
        <p:cNvGrpSpPr/>
        <p:nvPr/>
      </p:nvGrpSpPr>
      <p:grpSpPr>
        <a:xfrm>
          <a:off x="0" y="0"/>
          <a:ext cx="0" cy="0"/>
          <a:chOff x="0" y="0"/>
          <a:chExt cx="0" cy="0"/>
        </a:xfrm>
      </p:grpSpPr>
      <p:sp>
        <p:nvSpPr>
          <p:cNvPr id="425" name="Google Shape;425;g24147e8f7d4_0_290"/>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6" name="Google Shape;426;g24147e8f7d4_0_29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7" name="Google Shape;427;g24147e8f7d4_0_290"/>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8" name="Google Shape;428;g24147e8f7d4_0_290"/>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9" name="Google Shape;429;g24147e8f7d4_0_290"/>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3" name="Shape 503"/>
        <p:cNvGrpSpPr/>
        <p:nvPr/>
      </p:nvGrpSpPr>
      <p:grpSpPr>
        <a:xfrm>
          <a:off x="0" y="0"/>
          <a:ext cx="0" cy="0"/>
          <a:chOff x="0" y="0"/>
          <a:chExt cx="0" cy="0"/>
        </a:xfrm>
      </p:grpSpPr>
      <p:sp>
        <p:nvSpPr>
          <p:cNvPr id="504" name="Google Shape;504;g2415699e66f_0_654"/>
          <p:cNvSpPr txBox="1"/>
          <p:nvPr>
            <p:ph idx="1" type="body"/>
          </p:nvPr>
        </p:nvSpPr>
        <p:spPr>
          <a:xfrm>
            <a:off x="838201" y="1825625"/>
            <a:ext cx="10515600" cy="43512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1"/>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1"/>
              <a:buFont typeface="Arial"/>
              <a:buNone/>
              <a:defRPr b="1" i="0" sz="1801"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1401"/>
              <a:buFont typeface="Arial"/>
              <a:buNone/>
              <a:defRPr b="1" i="0" sz="1401"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401"/>
              <a:buFont typeface="Arial"/>
              <a:buNone/>
              <a:defRPr b="1" i="0" sz="1401" u="none" cap="none" strike="noStrike">
                <a:solidFill>
                  <a:schemeClr val="dk1"/>
                </a:solidFill>
                <a:latin typeface="Arial"/>
                <a:ea typeface="Arial"/>
                <a:cs typeface="Arial"/>
                <a:sym typeface="Arial"/>
              </a:defRPr>
            </a:lvl4pPr>
            <a:lvl5pPr indent="-228600" lvl="4" marL="2286000" marR="0" rtl="0" algn="l">
              <a:lnSpc>
                <a:spcPct val="120000"/>
              </a:lnSpc>
              <a:spcBef>
                <a:spcPts val="500"/>
              </a:spcBef>
              <a:spcAft>
                <a:spcPts val="0"/>
              </a:spcAft>
              <a:buClr>
                <a:schemeClr val="accent4"/>
              </a:buClr>
              <a:buSzPts val="1001"/>
              <a:buFont typeface="Arial"/>
              <a:buNone/>
              <a:defRPr b="1" i="0" sz="1001" u="none" cap="none" strike="noStrike">
                <a:solidFill>
                  <a:schemeClr val="accent4"/>
                </a:solidFill>
                <a:latin typeface="Arial"/>
                <a:ea typeface="Arial"/>
                <a:cs typeface="Arial"/>
                <a:sym typeface="Arial"/>
              </a:defRPr>
            </a:lvl5pPr>
            <a:lvl6pPr indent="-342963" lvl="5" marL="2743200" marR="0" rtl="0" algn="l">
              <a:lnSpc>
                <a:spcPct val="90000"/>
              </a:lnSpc>
              <a:spcBef>
                <a:spcPts val="500"/>
              </a:spcBef>
              <a:spcAft>
                <a:spcPts val="0"/>
              </a:spcAft>
              <a:buClr>
                <a:schemeClr val="dk1"/>
              </a:buClr>
              <a:buSzPts val="1801"/>
              <a:buFont typeface="Arial"/>
              <a:buChar char="•"/>
              <a:defRPr b="0" i="0" sz="1801" u="none" cap="none" strike="noStrike">
                <a:solidFill>
                  <a:schemeClr val="dk1"/>
                </a:solidFill>
                <a:latin typeface="Calibri"/>
                <a:ea typeface="Calibri"/>
                <a:cs typeface="Calibri"/>
                <a:sym typeface="Calibri"/>
              </a:defRPr>
            </a:lvl6pPr>
            <a:lvl7pPr indent="-342963" lvl="6" marL="3200400" marR="0" rtl="0" algn="l">
              <a:lnSpc>
                <a:spcPct val="90000"/>
              </a:lnSpc>
              <a:spcBef>
                <a:spcPts val="500"/>
              </a:spcBef>
              <a:spcAft>
                <a:spcPts val="0"/>
              </a:spcAft>
              <a:buClr>
                <a:schemeClr val="dk1"/>
              </a:buClr>
              <a:buSzPts val="1801"/>
              <a:buFont typeface="Arial"/>
              <a:buChar char="•"/>
              <a:defRPr b="0" i="0" sz="1801" u="none" cap="none" strike="noStrike">
                <a:solidFill>
                  <a:schemeClr val="dk1"/>
                </a:solidFill>
                <a:latin typeface="Calibri"/>
                <a:ea typeface="Calibri"/>
                <a:cs typeface="Calibri"/>
                <a:sym typeface="Calibri"/>
              </a:defRPr>
            </a:lvl7pPr>
            <a:lvl8pPr indent="-342963" lvl="7" marL="3657600" marR="0" rtl="0" algn="l">
              <a:lnSpc>
                <a:spcPct val="90000"/>
              </a:lnSpc>
              <a:spcBef>
                <a:spcPts val="500"/>
              </a:spcBef>
              <a:spcAft>
                <a:spcPts val="0"/>
              </a:spcAft>
              <a:buClr>
                <a:schemeClr val="dk1"/>
              </a:buClr>
              <a:buSzPts val="1801"/>
              <a:buFont typeface="Arial"/>
              <a:buChar char="•"/>
              <a:defRPr b="0" i="0" sz="1801" u="none" cap="none" strike="noStrike">
                <a:solidFill>
                  <a:schemeClr val="dk1"/>
                </a:solidFill>
                <a:latin typeface="Calibri"/>
                <a:ea typeface="Calibri"/>
                <a:cs typeface="Calibri"/>
                <a:sym typeface="Calibri"/>
              </a:defRPr>
            </a:lvl8pPr>
            <a:lvl9pPr indent="-342963" lvl="8" marL="4114800" marR="0" rtl="0" algn="l">
              <a:lnSpc>
                <a:spcPct val="90000"/>
              </a:lnSpc>
              <a:spcBef>
                <a:spcPts val="500"/>
              </a:spcBef>
              <a:spcAft>
                <a:spcPts val="0"/>
              </a:spcAft>
              <a:buClr>
                <a:schemeClr val="dk1"/>
              </a:buClr>
              <a:buSzPts val="1801"/>
              <a:buFont typeface="Arial"/>
              <a:buChar char="•"/>
              <a:defRPr b="0" i="0" sz="1801" u="none" cap="none" strike="noStrike">
                <a:solidFill>
                  <a:schemeClr val="dk1"/>
                </a:solidFill>
                <a:latin typeface="Calibri"/>
                <a:ea typeface="Calibri"/>
                <a:cs typeface="Calibri"/>
                <a:sym typeface="Calibri"/>
              </a:defRPr>
            </a:lvl9pPr>
          </a:lstStyle>
          <a:p/>
        </p:txBody>
      </p:sp>
      <p:sp>
        <p:nvSpPr>
          <p:cNvPr id="505" name="Google Shape;505;g2415699e66f_0_6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89" r:id="rId43"/>
    <p:sldLayoutId id="2147483790" r:id="rId44"/>
    <p:sldLayoutId id="2147483791" r:id="rId45"/>
    <p:sldLayoutId id="2147483792" r:id="rId46"/>
    <p:sldLayoutId id="2147483793" r:id="rId47"/>
    <p:sldLayoutId id="2147483794" r:id="rId48"/>
    <p:sldLayoutId id="2147483795" r:id="rId49"/>
    <p:sldLayoutId id="2147483796" r:id="rId50"/>
    <p:sldLayoutId id="2147483797" r:id="rId51"/>
    <p:sldLayoutId id="2147483798" r:id="rId52"/>
    <p:sldLayoutId id="2147483799" r:id="rId53"/>
    <p:sldLayoutId id="2147483800" r:id="rId54"/>
    <p:sldLayoutId id="2147483801" r:id="rId55"/>
    <p:sldLayoutId id="2147483802" r:id="rId56"/>
    <p:sldLayoutId id="2147483803" r:id="rId57"/>
    <p:sldLayoutId id="2147483804" r:id="rId58"/>
    <p:sldLayoutId id="2147483805" r:id="rId59"/>
    <p:sldLayoutId id="2147483806" r:id="rId60"/>
    <p:sldLayoutId id="2147483807" r:id="rId61"/>
    <p:sldLayoutId id="2147483808" r:id="rId62"/>
    <p:sldLayoutId id="2147483809" r:id="rId63"/>
    <p:sldLayoutId id="2147483810" r:id="rId64"/>
    <p:sldLayoutId id="2147483811" r:id="rId65"/>
    <p:sldLayoutId id="2147483812" r:id="rId66"/>
    <p:sldLayoutId id="2147483813" r:id="rId67"/>
    <p:sldLayoutId id="2147483814" r:id="rId68"/>
    <p:sldLayoutId id="2147483815" r:id="rId69"/>
    <p:sldLayoutId id="2147483816" r:id="rId70"/>
    <p:sldLayoutId id="2147483817" r:id="rId7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9.jpg"/><Relationship Id="rId4" Type="http://schemas.openxmlformats.org/officeDocument/2006/relationships/image" Target="../media/image4.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0.jp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6.xml"/><Relationship Id="rId3" Type="http://schemas.openxmlformats.org/officeDocument/2006/relationships/image" Target="../media/image21.jpg"/><Relationship Id="rId4" Type="http://schemas.openxmlformats.org/officeDocument/2006/relationships/image" Target="../media/image26.png"/><Relationship Id="rId5" Type="http://schemas.openxmlformats.org/officeDocument/2006/relationships/image" Target="../media/image23.jpg"/><Relationship Id="rId6" Type="http://schemas.openxmlformats.org/officeDocument/2006/relationships/image" Target="../media/image12.png"/><Relationship Id="rId7"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39.xml"/><Relationship Id="rId3" Type="http://schemas.openxmlformats.org/officeDocument/2006/relationships/image" Target="../media/image1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0.xml"/><Relationship Id="rId3" Type="http://schemas.openxmlformats.org/officeDocument/2006/relationships/image" Target="../media/image12.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2.xml"/><Relationship Id="rId3" Type="http://schemas.openxmlformats.org/officeDocument/2006/relationships/image" Target="../media/image12.png"/><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3.xml"/><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hyperlink" Target="http://jamanetwork.com/article.aspx?doi=10.1001/jamanetworkopen.2022.1476"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4.xml"/><Relationship Id="rId3" Type="http://schemas.openxmlformats.org/officeDocument/2006/relationships/image" Target="../media/image12.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5.xml"/><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9.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jpg"/><Relationship Id="rId4" Type="http://schemas.openxmlformats.org/officeDocument/2006/relationships/image" Target="../media/image12.png"/><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51.xml"/><Relationship Id="rId3" Type="http://schemas.openxmlformats.org/officeDocument/2006/relationships/image" Target="../media/image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52.xml"/><Relationship Id="rId3"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4.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2.jpg"/><Relationship Id="rId5" Type="http://schemas.openxmlformats.org/officeDocument/2006/relationships/image" Target="../media/image18.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A close up of a logo&#10;&#10;Description automatically generated" id="853" name="Google Shape;853;p1"/>
          <p:cNvPicPr preferRelativeResize="0"/>
          <p:nvPr/>
        </p:nvPicPr>
        <p:blipFill rotWithShape="1">
          <a:blip r:embed="rId3">
            <a:alphaModFix amt="20000"/>
          </a:blip>
          <a:srcRect b="0" l="0" r="0" t="0"/>
          <a:stretch/>
        </p:blipFill>
        <p:spPr>
          <a:xfrm>
            <a:off x="5327649" y="805493"/>
            <a:ext cx="11215785" cy="6052508"/>
          </a:xfrm>
          <a:prstGeom prst="rect">
            <a:avLst/>
          </a:prstGeom>
          <a:noFill/>
          <a:ln>
            <a:noFill/>
          </a:ln>
        </p:spPr>
      </p:pic>
      <p:sp>
        <p:nvSpPr>
          <p:cNvPr id="854" name="Google Shape;854;p1"/>
          <p:cNvSpPr txBox="1"/>
          <p:nvPr/>
        </p:nvSpPr>
        <p:spPr>
          <a:xfrm>
            <a:off x="838201" y="5475647"/>
            <a:ext cx="10515601" cy="592081"/>
          </a:xfrm>
          <a:prstGeom prst="rect">
            <a:avLst/>
          </a:prstGeom>
          <a:noFill/>
          <a:ln>
            <a:noFill/>
          </a:ln>
        </p:spPr>
        <p:txBody>
          <a:bodyPr anchorCtr="0" anchor="ctr" bIns="45700" lIns="91425" spcFirstLastPara="1" rIns="91425" wrap="square" tIns="45700">
            <a:noAutofit/>
          </a:bodyPr>
          <a:lstStyle/>
          <a:p>
            <a:pPr indent="0" lvl="2" marL="0" marR="0" rtl="0" algn="ctr">
              <a:lnSpc>
                <a:spcPct val="90000"/>
              </a:lnSpc>
              <a:spcBef>
                <a:spcPts val="0"/>
              </a:spcBef>
              <a:spcAft>
                <a:spcPts val="0"/>
              </a:spcAft>
              <a:buClr>
                <a:schemeClr val="lt1"/>
              </a:buClr>
              <a:buSzPts val="1401"/>
              <a:buFont typeface="Arial"/>
              <a:buNone/>
            </a:pPr>
            <a:r>
              <a:rPr b="1" lang="en-US" sz="2801">
                <a:solidFill>
                  <a:schemeClr val="lt1"/>
                </a:solidFill>
              </a:rPr>
              <a:t>Tuesday, May 9, 2023</a:t>
            </a:r>
            <a:endParaRPr b="1" sz="2801">
              <a:solidFill>
                <a:schemeClr val="lt1"/>
              </a:solidFill>
            </a:endParaRPr>
          </a:p>
          <a:p>
            <a:pPr indent="0" lvl="2" marL="0" marR="0" rtl="0" algn="ctr">
              <a:lnSpc>
                <a:spcPct val="90000"/>
              </a:lnSpc>
              <a:spcBef>
                <a:spcPts val="0"/>
              </a:spcBef>
              <a:spcAft>
                <a:spcPts val="0"/>
              </a:spcAft>
              <a:buClr>
                <a:schemeClr val="lt1"/>
              </a:buClr>
              <a:buSzPts val="1401"/>
              <a:buFont typeface="Arial"/>
              <a:buNone/>
            </a:pPr>
            <a:r>
              <a:rPr b="1" lang="en-US" sz="2801">
                <a:solidFill>
                  <a:schemeClr val="lt1"/>
                </a:solidFill>
              </a:rPr>
              <a:t>Sacramento, CA</a:t>
            </a:r>
            <a:endParaRPr b="1" sz="2801">
              <a:solidFill>
                <a:schemeClr val="lt1"/>
              </a:solidFill>
            </a:endParaRPr>
          </a:p>
        </p:txBody>
      </p:sp>
      <p:sp>
        <p:nvSpPr>
          <p:cNvPr id="855" name="Google Shape;855;p1"/>
          <p:cNvSpPr/>
          <p:nvPr/>
        </p:nvSpPr>
        <p:spPr>
          <a:xfrm>
            <a:off x="9754379" y="6352245"/>
            <a:ext cx="225072" cy="179139"/>
          </a:xfrm>
          <a:custGeom>
            <a:rect b="b" l="l" r="r" t="t"/>
            <a:pathLst>
              <a:path extrusionOk="0" h="346" w="427">
                <a:moveTo>
                  <a:pt x="426" y="41"/>
                </a:moveTo>
                <a:cubicBezTo>
                  <a:pt x="411" y="48"/>
                  <a:pt x="394" y="52"/>
                  <a:pt x="376" y="54"/>
                </a:cubicBezTo>
                <a:cubicBezTo>
                  <a:pt x="394" y="44"/>
                  <a:pt x="408" y="27"/>
                  <a:pt x="414" y="6"/>
                </a:cubicBezTo>
                <a:cubicBezTo>
                  <a:pt x="398" y="16"/>
                  <a:pt x="379" y="23"/>
                  <a:pt x="359" y="27"/>
                </a:cubicBezTo>
                <a:cubicBezTo>
                  <a:pt x="343" y="10"/>
                  <a:pt x="320" y="0"/>
                  <a:pt x="295" y="0"/>
                </a:cubicBezTo>
                <a:cubicBezTo>
                  <a:pt x="247" y="0"/>
                  <a:pt x="208" y="39"/>
                  <a:pt x="208" y="87"/>
                </a:cubicBezTo>
                <a:cubicBezTo>
                  <a:pt x="208" y="94"/>
                  <a:pt x="209" y="101"/>
                  <a:pt x="210" y="107"/>
                </a:cubicBezTo>
                <a:cubicBezTo>
                  <a:pt x="137" y="103"/>
                  <a:pt x="73" y="69"/>
                  <a:pt x="30" y="16"/>
                </a:cubicBezTo>
                <a:cubicBezTo>
                  <a:pt x="23" y="29"/>
                  <a:pt x="18" y="44"/>
                  <a:pt x="18" y="59"/>
                </a:cubicBezTo>
                <a:cubicBezTo>
                  <a:pt x="18" y="90"/>
                  <a:pt x="34" y="117"/>
                  <a:pt x="57" y="132"/>
                </a:cubicBezTo>
                <a:cubicBezTo>
                  <a:pt x="43" y="132"/>
                  <a:pt x="29" y="127"/>
                  <a:pt x="18" y="121"/>
                </a:cubicBezTo>
                <a:cubicBezTo>
                  <a:pt x="18" y="122"/>
                  <a:pt x="18" y="122"/>
                  <a:pt x="18" y="122"/>
                </a:cubicBezTo>
                <a:cubicBezTo>
                  <a:pt x="18" y="165"/>
                  <a:pt x="48" y="200"/>
                  <a:pt x="88" y="208"/>
                </a:cubicBezTo>
                <a:cubicBezTo>
                  <a:pt x="81" y="210"/>
                  <a:pt x="73" y="211"/>
                  <a:pt x="65" y="211"/>
                </a:cubicBezTo>
                <a:cubicBezTo>
                  <a:pt x="59" y="211"/>
                  <a:pt x="54" y="211"/>
                  <a:pt x="48" y="209"/>
                </a:cubicBezTo>
                <a:cubicBezTo>
                  <a:pt x="60" y="244"/>
                  <a:pt x="92" y="269"/>
                  <a:pt x="130" y="270"/>
                </a:cubicBezTo>
                <a:cubicBezTo>
                  <a:pt x="100" y="293"/>
                  <a:pt x="62" y="307"/>
                  <a:pt x="21" y="307"/>
                </a:cubicBezTo>
                <a:cubicBezTo>
                  <a:pt x="14" y="307"/>
                  <a:pt x="8" y="307"/>
                  <a:pt x="0" y="306"/>
                </a:cubicBezTo>
                <a:cubicBezTo>
                  <a:pt x="39" y="331"/>
                  <a:pt x="85" y="345"/>
                  <a:pt x="134" y="345"/>
                </a:cubicBezTo>
                <a:cubicBezTo>
                  <a:pt x="294" y="345"/>
                  <a:pt x="382" y="212"/>
                  <a:pt x="382" y="97"/>
                </a:cubicBezTo>
                <a:cubicBezTo>
                  <a:pt x="382" y="93"/>
                  <a:pt x="382" y="89"/>
                  <a:pt x="382" y="85"/>
                </a:cubicBezTo>
                <a:cubicBezTo>
                  <a:pt x="400" y="74"/>
                  <a:pt x="414" y="58"/>
                  <a:pt x="426" y="4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6" name="Google Shape;856;p1"/>
          <p:cNvSpPr txBox="1"/>
          <p:nvPr/>
        </p:nvSpPr>
        <p:spPr>
          <a:xfrm>
            <a:off x="10134776" y="6229300"/>
            <a:ext cx="1859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t>
            </a:r>
            <a:r>
              <a:rPr b="1" lang="en-US" sz="1800">
                <a:solidFill>
                  <a:schemeClr val="lt1"/>
                </a:solidFill>
              </a:rPr>
              <a:t>UCLAlatino</a:t>
            </a:r>
            <a:endParaRPr b="1" i="0" sz="1800" u="none" cap="none" strike="noStrike">
              <a:solidFill>
                <a:schemeClr val="lt1"/>
              </a:solidFill>
              <a:latin typeface="Arial"/>
              <a:ea typeface="Arial"/>
              <a:cs typeface="Arial"/>
              <a:sym typeface="Arial"/>
            </a:endParaRPr>
          </a:p>
        </p:txBody>
      </p:sp>
      <p:pic>
        <p:nvPicPr>
          <p:cNvPr descr="Graphical user interface, text&#10;&#10;Description automatically generated" id="857" name="Google Shape;857;p1"/>
          <p:cNvPicPr preferRelativeResize="0"/>
          <p:nvPr/>
        </p:nvPicPr>
        <p:blipFill rotWithShape="1">
          <a:blip r:embed="rId4">
            <a:alphaModFix/>
          </a:blip>
          <a:srcRect b="0" l="0" r="0" t="0"/>
          <a:stretch/>
        </p:blipFill>
        <p:spPr>
          <a:xfrm>
            <a:off x="0" y="0"/>
            <a:ext cx="2852057" cy="839401"/>
          </a:xfrm>
          <a:prstGeom prst="rect">
            <a:avLst/>
          </a:prstGeom>
          <a:noFill/>
          <a:ln>
            <a:noFill/>
          </a:ln>
        </p:spPr>
      </p:pic>
      <p:sp>
        <p:nvSpPr>
          <p:cNvPr id="858" name="Google Shape;858;p1"/>
          <p:cNvSpPr txBox="1"/>
          <p:nvPr/>
        </p:nvSpPr>
        <p:spPr>
          <a:xfrm>
            <a:off x="651300" y="1735875"/>
            <a:ext cx="11108100" cy="3208800"/>
          </a:xfrm>
          <a:prstGeom prst="rect">
            <a:avLst/>
          </a:prstGeom>
          <a:noFill/>
          <a:ln>
            <a:noFill/>
          </a:ln>
        </p:spPr>
        <p:txBody>
          <a:bodyPr anchorCtr="0" anchor="ctr" bIns="360000" lIns="1080000" spcFirstLastPara="1" rIns="1080000" wrap="square" tIns="720000">
            <a:noAutofit/>
          </a:bodyPr>
          <a:lstStyle/>
          <a:p>
            <a:pPr indent="0" lvl="0" marL="0" marR="0" rtl="0" algn="ctr">
              <a:lnSpc>
                <a:spcPct val="90000"/>
              </a:lnSpc>
              <a:spcBef>
                <a:spcPts val="0"/>
              </a:spcBef>
              <a:spcAft>
                <a:spcPts val="0"/>
              </a:spcAft>
              <a:buClr>
                <a:schemeClr val="lt1"/>
              </a:buClr>
              <a:buSzPts val="8000"/>
              <a:buFont typeface="Arial"/>
              <a:buNone/>
            </a:pPr>
            <a:r>
              <a:rPr b="1" lang="en-US" sz="6700">
                <a:solidFill>
                  <a:schemeClr val="lt1"/>
                </a:solidFill>
              </a:rPr>
              <a:t>4th Annual Legislative Policy Briefing &amp; Luncheon</a:t>
            </a:r>
            <a:endParaRPr b="1" i="0" sz="67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g24147e8f7d4_0_235"/>
          <p:cNvSpPr txBox="1"/>
          <p:nvPr>
            <p:ph type="title"/>
          </p:nvPr>
        </p:nvSpPr>
        <p:spPr>
          <a:xfrm>
            <a:off x="109652" y="320521"/>
            <a:ext cx="12320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95868"/>
              </a:buClr>
              <a:buSzPts val="3200"/>
              <a:buFont typeface="Aharoni"/>
              <a:buNone/>
            </a:pPr>
            <a:r>
              <a:rPr lang="en-US" sz="3200">
                <a:solidFill>
                  <a:srgbClr val="195868"/>
                </a:solidFill>
                <a:latin typeface="Aharoni"/>
                <a:ea typeface="Aharoni"/>
                <a:cs typeface="Aharoni"/>
                <a:sym typeface="Aharoni"/>
              </a:rPr>
              <a:t>Employment Rates Among</a:t>
            </a:r>
            <a:br>
              <a:rPr lang="en-US" sz="3200">
                <a:solidFill>
                  <a:srgbClr val="195868"/>
                </a:solidFill>
                <a:latin typeface="Aharoni"/>
                <a:ea typeface="Aharoni"/>
                <a:cs typeface="Aharoni"/>
                <a:sym typeface="Aharoni"/>
              </a:rPr>
            </a:br>
            <a:r>
              <a:rPr lang="en-US" sz="3200">
                <a:solidFill>
                  <a:srgbClr val="195868"/>
                </a:solidFill>
                <a:latin typeface="Aharoni"/>
                <a:ea typeface="Aharoni"/>
                <a:cs typeface="Aharoni"/>
                <a:sym typeface="Aharoni"/>
              </a:rPr>
              <a:t>California’s Residents, Ages </a:t>
            </a:r>
            <a:r>
              <a:rPr lang="en-US" sz="4000">
                <a:solidFill>
                  <a:srgbClr val="195868"/>
                </a:solidFill>
                <a:latin typeface="Aharoni"/>
                <a:ea typeface="Aharoni"/>
                <a:cs typeface="Aharoni"/>
                <a:sym typeface="Aharoni"/>
              </a:rPr>
              <a:t>18-34</a:t>
            </a:r>
            <a:endParaRPr/>
          </a:p>
        </p:txBody>
      </p:sp>
      <p:pic>
        <p:nvPicPr>
          <p:cNvPr id="955" name="Google Shape;955;g24147e8f7d4_0_235"/>
          <p:cNvPicPr preferRelativeResize="0"/>
          <p:nvPr/>
        </p:nvPicPr>
        <p:blipFill rotWithShape="1">
          <a:blip r:embed="rId3">
            <a:alphaModFix/>
          </a:blip>
          <a:srcRect b="0" l="0" r="0" t="0"/>
          <a:stretch/>
        </p:blipFill>
        <p:spPr>
          <a:xfrm>
            <a:off x="1566769" y="2092286"/>
            <a:ext cx="8424900" cy="4107900"/>
          </a:xfrm>
          <a:prstGeom prst="rect">
            <a:avLst/>
          </a:prstGeom>
          <a:noFill/>
          <a:ln>
            <a:noFill/>
          </a:ln>
        </p:spPr>
      </p:pic>
      <p:pic>
        <p:nvPicPr>
          <p:cNvPr id="956" name="Google Shape;956;g24147e8f7d4_0_235"/>
          <p:cNvPicPr preferRelativeResize="0"/>
          <p:nvPr/>
        </p:nvPicPr>
        <p:blipFill rotWithShape="1">
          <a:blip r:embed="rId4">
            <a:alphaModFix/>
          </a:blip>
          <a:srcRect b="0" l="0" r="0" t="0"/>
          <a:stretch/>
        </p:blipFill>
        <p:spPr>
          <a:xfrm>
            <a:off x="1603200" y="1812850"/>
            <a:ext cx="8985600" cy="4267500"/>
          </a:xfrm>
          <a:prstGeom prst="rect">
            <a:avLst/>
          </a:prstGeom>
          <a:noFill/>
          <a:ln>
            <a:noFill/>
          </a:ln>
        </p:spPr>
      </p:pic>
      <p:sp>
        <p:nvSpPr>
          <p:cNvPr id="957" name="Google Shape;957;g24147e8f7d4_0_235"/>
          <p:cNvSpPr txBox="1"/>
          <p:nvPr/>
        </p:nvSpPr>
        <p:spPr>
          <a:xfrm>
            <a:off x="10625231" y="3429000"/>
            <a:ext cx="15015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BC770B"/>
                </a:solidFill>
                <a:latin typeface="Calibri"/>
                <a:ea typeface="Calibri"/>
                <a:cs typeface="Calibri"/>
                <a:sym typeface="Calibri"/>
              </a:rPr>
              <a:t>*An estimated 14% of all Latinas are non-citizens</a:t>
            </a:r>
            <a:endParaRPr/>
          </a:p>
        </p:txBody>
      </p:sp>
      <p:sp>
        <p:nvSpPr>
          <p:cNvPr id="958" name="Google Shape;958;g24147e8f7d4_0_235"/>
          <p:cNvSpPr txBox="1"/>
          <p:nvPr/>
        </p:nvSpPr>
        <p:spPr>
          <a:xfrm flipH="1">
            <a:off x="282211" y="6413469"/>
            <a:ext cx="1049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Source</a:t>
            </a:r>
            <a:r>
              <a:rPr lang="en-US" sz="1800">
                <a:solidFill>
                  <a:schemeClr val="dk1"/>
                </a:solidFill>
                <a:latin typeface="Calibri"/>
                <a:ea typeface="Calibri"/>
                <a:cs typeface="Calibri"/>
                <a:sym typeface="Calibri"/>
              </a:rPr>
              <a:t>: American Community Survey 2021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g24147e8f7d4_0_243"/>
          <p:cNvPicPr preferRelativeResize="0"/>
          <p:nvPr/>
        </p:nvPicPr>
        <p:blipFill rotWithShape="1">
          <a:blip r:embed="rId3">
            <a:alphaModFix/>
          </a:blip>
          <a:srcRect b="0" l="0" r="0" t="0"/>
          <a:stretch/>
        </p:blipFill>
        <p:spPr>
          <a:xfrm>
            <a:off x="1566769" y="2092286"/>
            <a:ext cx="8424900" cy="4107900"/>
          </a:xfrm>
          <a:prstGeom prst="rect">
            <a:avLst/>
          </a:prstGeom>
          <a:noFill/>
          <a:ln>
            <a:noFill/>
          </a:ln>
        </p:spPr>
      </p:pic>
      <p:sp>
        <p:nvSpPr>
          <p:cNvPr id="964" name="Google Shape;964;g24147e8f7d4_0_243"/>
          <p:cNvSpPr txBox="1"/>
          <p:nvPr/>
        </p:nvSpPr>
        <p:spPr>
          <a:xfrm flipH="1">
            <a:off x="282211" y="6348289"/>
            <a:ext cx="1049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Source</a:t>
            </a:r>
            <a:r>
              <a:rPr lang="en-US" sz="1800">
                <a:solidFill>
                  <a:schemeClr val="dk1"/>
                </a:solidFill>
                <a:latin typeface="Calibri"/>
                <a:ea typeface="Calibri"/>
                <a:cs typeface="Calibri"/>
                <a:sym typeface="Calibri"/>
              </a:rPr>
              <a:t>: American Community Survey 2021</a:t>
            </a:r>
            <a:endParaRPr/>
          </a:p>
        </p:txBody>
      </p:sp>
      <p:sp>
        <p:nvSpPr>
          <p:cNvPr id="965" name="Google Shape;965;g24147e8f7d4_0_243"/>
          <p:cNvSpPr txBox="1"/>
          <p:nvPr/>
        </p:nvSpPr>
        <p:spPr>
          <a:xfrm>
            <a:off x="10625231" y="3429000"/>
            <a:ext cx="15015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BC770B"/>
                </a:solidFill>
                <a:latin typeface="Calibri"/>
                <a:ea typeface="Calibri"/>
                <a:cs typeface="Calibri"/>
                <a:sym typeface="Calibri"/>
              </a:rPr>
              <a:t>*An estimated 14% of all Latinas are non-citizens</a:t>
            </a:r>
            <a:endParaRPr/>
          </a:p>
        </p:txBody>
      </p:sp>
      <p:sp>
        <p:nvSpPr>
          <p:cNvPr id="966" name="Google Shape;966;g24147e8f7d4_0_243"/>
          <p:cNvSpPr txBox="1"/>
          <p:nvPr>
            <p:ph type="title"/>
          </p:nvPr>
        </p:nvSpPr>
        <p:spPr>
          <a:xfrm>
            <a:off x="109652" y="320521"/>
            <a:ext cx="12320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95868"/>
              </a:buClr>
              <a:buSzPts val="3200"/>
              <a:buFont typeface="Aharoni"/>
              <a:buNone/>
            </a:pPr>
            <a:r>
              <a:rPr lang="en-US" sz="3200">
                <a:solidFill>
                  <a:srgbClr val="195868"/>
                </a:solidFill>
                <a:latin typeface="Aharoni"/>
                <a:ea typeface="Aharoni"/>
                <a:cs typeface="Aharoni"/>
                <a:sym typeface="Aharoni"/>
              </a:rPr>
              <a:t>School Enrollment Among</a:t>
            </a:r>
            <a:br>
              <a:rPr lang="en-US" sz="3200">
                <a:solidFill>
                  <a:srgbClr val="195868"/>
                </a:solidFill>
                <a:latin typeface="Aharoni"/>
                <a:ea typeface="Aharoni"/>
                <a:cs typeface="Aharoni"/>
                <a:sym typeface="Aharoni"/>
              </a:rPr>
            </a:br>
            <a:r>
              <a:rPr lang="en-US" sz="3200">
                <a:solidFill>
                  <a:srgbClr val="195868"/>
                </a:solidFill>
                <a:latin typeface="Aharoni"/>
                <a:ea typeface="Aharoni"/>
                <a:cs typeface="Aharoni"/>
                <a:sym typeface="Aharoni"/>
              </a:rPr>
              <a:t>California’s Residents, Ages </a:t>
            </a:r>
            <a:r>
              <a:rPr lang="en-US" sz="4000">
                <a:solidFill>
                  <a:srgbClr val="195868"/>
                </a:solidFill>
                <a:latin typeface="Aharoni"/>
                <a:ea typeface="Aharoni"/>
                <a:cs typeface="Aharoni"/>
                <a:sym typeface="Aharoni"/>
              </a:rPr>
              <a:t>18-24</a:t>
            </a:r>
            <a:endParaRPr/>
          </a:p>
        </p:txBody>
      </p:sp>
      <p:pic>
        <p:nvPicPr>
          <p:cNvPr id="967" name="Google Shape;967;g24147e8f7d4_0_243"/>
          <p:cNvPicPr preferRelativeResize="0"/>
          <p:nvPr/>
        </p:nvPicPr>
        <p:blipFill rotWithShape="1">
          <a:blip r:embed="rId4">
            <a:alphaModFix/>
          </a:blip>
          <a:srcRect b="0" l="0" r="0" t="0"/>
          <a:stretch/>
        </p:blipFill>
        <p:spPr>
          <a:xfrm>
            <a:off x="1798950" y="1794300"/>
            <a:ext cx="8594100" cy="4272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g24147e8f7d4_0_251"/>
          <p:cNvSpPr txBox="1"/>
          <p:nvPr>
            <p:ph type="title"/>
          </p:nvPr>
        </p:nvSpPr>
        <p:spPr>
          <a:xfrm>
            <a:off x="109652" y="320521"/>
            <a:ext cx="12320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95868"/>
              </a:buClr>
              <a:buSzPts val="3200"/>
              <a:buFont typeface="Aharoni"/>
              <a:buNone/>
            </a:pPr>
            <a:r>
              <a:rPr lang="en-US" sz="3200">
                <a:solidFill>
                  <a:srgbClr val="195868"/>
                </a:solidFill>
                <a:latin typeface="Aharoni"/>
                <a:ea typeface="Aharoni"/>
                <a:cs typeface="Aharoni"/>
                <a:sym typeface="Aharoni"/>
              </a:rPr>
              <a:t>Bachelor’s Degree Completion Among</a:t>
            </a:r>
            <a:br>
              <a:rPr lang="en-US" sz="3200">
                <a:solidFill>
                  <a:srgbClr val="195868"/>
                </a:solidFill>
                <a:latin typeface="Aharoni"/>
                <a:ea typeface="Aharoni"/>
                <a:cs typeface="Aharoni"/>
                <a:sym typeface="Aharoni"/>
              </a:rPr>
            </a:br>
            <a:r>
              <a:rPr lang="en-US" sz="3200">
                <a:solidFill>
                  <a:srgbClr val="195868"/>
                </a:solidFill>
                <a:latin typeface="Aharoni"/>
                <a:ea typeface="Aharoni"/>
                <a:cs typeface="Aharoni"/>
                <a:sym typeface="Aharoni"/>
              </a:rPr>
              <a:t>California’s Residents, Ages </a:t>
            </a:r>
            <a:r>
              <a:rPr lang="en-US" sz="4000">
                <a:solidFill>
                  <a:srgbClr val="195868"/>
                </a:solidFill>
                <a:latin typeface="Aharoni"/>
                <a:ea typeface="Aharoni"/>
                <a:cs typeface="Aharoni"/>
                <a:sym typeface="Aharoni"/>
              </a:rPr>
              <a:t>25-34</a:t>
            </a:r>
            <a:endParaRPr/>
          </a:p>
        </p:txBody>
      </p:sp>
      <p:pic>
        <p:nvPicPr>
          <p:cNvPr id="973" name="Google Shape;973;g24147e8f7d4_0_251"/>
          <p:cNvPicPr preferRelativeResize="0"/>
          <p:nvPr/>
        </p:nvPicPr>
        <p:blipFill rotWithShape="1">
          <a:blip r:embed="rId3">
            <a:alphaModFix/>
          </a:blip>
          <a:srcRect b="0" l="0" r="0" t="0"/>
          <a:stretch/>
        </p:blipFill>
        <p:spPr>
          <a:xfrm>
            <a:off x="1566769" y="2092286"/>
            <a:ext cx="8424900" cy="4107900"/>
          </a:xfrm>
          <a:prstGeom prst="rect">
            <a:avLst/>
          </a:prstGeom>
          <a:noFill/>
          <a:ln>
            <a:noFill/>
          </a:ln>
        </p:spPr>
      </p:pic>
      <p:pic>
        <p:nvPicPr>
          <p:cNvPr id="974" name="Google Shape;974;g24147e8f7d4_0_251"/>
          <p:cNvPicPr preferRelativeResize="0"/>
          <p:nvPr/>
        </p:nvPicPr>
        <p:blipFill rotWithShape="1">
          <a:blip r:embed="rId4">
            <a:alphaModFix/>
          </a:blip>
          <a:srcRect b="0" l="0" r="0" t="0"/>
          <a:stretch/>
        </p:blipFill>
        <p:spPr>
          <a:xfrm>
            <a:off x="1331575" y="1512975"/>
            <a:ext cx="8895300" cy="4900500"/>
          </a:xfrm>
          <a:prstGeom prst="rect">
            <a:avLst/>
          </a:prstGeom>
          <a:noFill/>
          <a:ln>
            <a:noFill/>
          </a:ln>
        </p:spPr>
      </p:pic>
      <p:sp>
        <p:nvSpPr>
          <p:cNvPr id="975" name="Google Shape;975;g24147e8f7d4_0_251"/>
          <p:cNvSpPr txBox="1"/>
          <p:nvPr/>
        </p:nvSpPr>
        <p:spPr>
          <a:xfrm flipH="1">
            <a:off x="282211" y="6413469"/>
            <a:ext cx="1049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Source</a:t>
            </a:r>
            <a:r>
              <a:rPr lang="en-US" sz="1800">
                <a:solidFill>
                  <a:schemeClr val="dk1"/>
                </a:solidFill>
                <a:latin typeface="Calibri"/>
                <a:ea typeface="Calibri"/>
                <a:cs typeface="Calibri"/>
                <a:sym typeface="Calibri"/>
              </a:rPr>
              <a:t>: American Community Survey 2021</a:t>
            </a:r>
            <a:endParaRPr/>
          </a:p>
        </p:txBody>
      </p:sp>
      <p:sp>
        <p:nvSpPr>
          <p:cNvPr id="976" name="Google Shape;976;g24147e8f7d4_0_251"/>
          <p:cNvSpPr txBox="1"/>
          <p:nvPr/>
        </p:nvSpPr>
        <p:spPr>
          <a:xfrm>
            <a:off x="10330753" y="3822438"/>
            <a:ext cx="15015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BC770B"/>
                </a:solidFill>
                <a:latin typeface="Calibri"/>
                <a:ea typeface="Calibri"/>
                <a:cs typeface="Calibri"/>
                <a:sym typeface="Calibri"/>
              </a:rPr>
              <a:t>*An estimated 14% of all Latinas are non-citizens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g24147e8f7d4_0_259"/>
          <p:cNvSpPr txBox="1"/>
          <p:nvPr>
            <p:ph type="title"/>
          </p:nvPr>
        </p:nvSpPr>
        <p:spPr>
          <a:xfrm>
            <a:off x="0" y="454336"/>
            <a:ext cx="12320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95868"/>
              </a:buClr>
              <a:buSzPts val="3200"/>
              <a:buFont typeface="Aharoni"/>
              <a:buNone/>
            </a:pPr>
            <a:r>
              <a:rPr lang="en-US" sz="3200">
                <a:solidFill>
                  <a:srgbClr val="195868"/>
                </a:solidFill>
                <a:latin typeface="Aharoni"/>
                <a:ea typeface="Aharoni"/>
                <a:cs typeface="Aharoni"/>
                <a:sym typeface="Aharoni"/>
              </a:rPr>
              <a:t>Turnout Among Registered Voters, Ages </a:t>
            </a:r>
            <a:r>
              <a:rPr lang="en-US" sz="4000">
                <a:solidFill>
                  <a:srgbClr val="195868"/>
                </a:solidFill>
                <a:latin typeface="Aharoni"/>
                <a:ea typeface="Aharoni"/>
                <a:cs typeface="Aharoni"/>
                <a:sym typeface="Aharoni"/>
              </a:rPr>
              <a:t>18-34</a:t>
            </a:r>
            <a:br>
              <a:rPr lang="en-US" sz="4000">
                <a:solidFill>
                  <a:srgbClr val="195868"/>
                </a:solidFill>
                <a:latin typeface="Aharoni"/>
                <a:ea typeface="Aharoni"/>
                <a:cs typeface="Aharoni"/>
                <a:sym typeface="Aharoni"/>
              </a:rPr>
            </a:br>
            <a:r>
              <a:rPr lang="en-US" sz="3200">
                <a:solidFill>
                  <a:srgbClr val="195868"/>
                </a:solidFill>
                <a:latin typeface="Aharoni"/>
                <a:ea typeface="Aharoni"/>
                <a:cs typeface="Aharoni"/>
                <a:sym typeface="Aharoni"/>
              </a:rPr>
              <a:t>Midterm General Election </a:t>
            </a:r>
            <a:r>
              <a:rPr lang="en-US" sz="4000">
                <a:solidFill>
                  <a:srgbClr val="195868"/>
                </a:solidFill>
                <a:latin typeface="Aharoni"/>
                <a:ea typeface="Aharoni"/>
                <a:cs typeface="Aharoni"/>
                <a:sym typeface="Aharoni"/>
              </a:rPr>
              <a:t>2022</a:t>
            </a:r>
            <a:endParaRPr/>
          </a:p>
        </p:txBody>
      </p:sp>
      <p:pic>
        <p:nvPicPr>
          <p:cNvPr id="982" name="Google Shape;982;g24147e8f7d4_0_259"/>
          <p:cNvPicPr preferRelativeResize="0"/>
          <p:nvPr/>
        </p:nvPicPr>
        <p:blipFill rotWithShape="1">
          <a:blip r:embed="rId3">
            <a:alphaModFix/>
          </a:blip>
          <a:srcRect b="0" l="0" r="0" t="0"/>
          <a:stretch/>
        </p:blipFill>
        <p:spPr>
          <a:xfrm>
            <a:off x="1566769" y="2092286"/>
            <a:ext cx="8424900" cy="4107900"/>
          </a:xfrm>
          <a:prstGeom prst="rect">
            <a:avLst/>
          </a:prstGeom>
          <a:noFill/>
          <a:ln>
            <a:noFill/>
          </a:ln>
        </p:spPr>
      </p:pic>
      <p:pic>
        <p:nvPicPr>
          <p:cNvPr id="983" name="Google Shape;983;g24147e8f7d4_0_259"/>
          <p:cNvPicPr preferRelativeResize="0"/>
          <p:nvPr/>
        </p:nvPicPr>
        <p:blipFill rotWithShape="1">
          <a:blip r:embed="rId4">
            <a:alphaModFix/>
          </a:blip>
          <a:srcRect b="0" l="0" r="0" t="0"/>
          <a:stretch/>
        </p:blipFill>
        <p:spPr>
          <a:xfrm>
            <a:off x="2330425" y="1974538"/>
            <a:ext cx="6897600" cy="4107900"/>
          </a:xfrm>
          <a:prstGeom prst="rect">
            <a:avLst/>
          </a:prstGeom>
          <a:noFill/>
          <a:ln>
            <a:noFill/>
          </a:ln>
        </p:spPr>
      </p:pic>
      <p:sp>
        <p:nvSpPr>
          <p:cNvPr id="984" name="Google Shape;984;g24147e8f7d4_0_259"/>
          <p:cNvSpPr txBox="1"/>
          <p:nvPr/>
        </p:nvSpPr>
        <p:spPr>
          <a:xfrm flipH="1">
            <a:off x="311947" y="6276948"/>
            <a:ext cx="1049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Source</a:t>
            </a:r>
            <a:r>
              <a:rPr lang="en-US" sz="1800">
                <a:solidFill>
                  <a:schemeClr val="dk1"/>
                </a:solidFill>
                <a:latin typeface="Calibri"/>
                <a:ea typeface="Calibri"/>
                <a:cs typeface="Calibri"/>
                <a:sym typeface="Calibri"/>
              </a:rPr>
              <a:t>: Target Smart, 2022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g24147e8f7d4_0_266"/>
          <p:cNvSpPr txBox="1"/>
          <p:nvPr>
            <p:ph type="title"/>
          </p:nvPr>
        </p:nvSpPr>
        <p:spPr>
          <a:xfrm>
            <a:off x="109652" y="320521"/>
            <a:ext cx="12320400" cy="1325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195868"/>
              </a:buClr>
              <a:buSzPct val="100000"/>
              <a:buFont typeface="Aharoni"/>
              <a:buNone/>
            </a:pPr>
            <a:r>
              <a:rPr lang="en-US" sz="3200">
                <a:solidFill>
                  <a:srgbClr val="195868"/>
                </a:solidFill>
                <a:latin typeface="Aharoni"/>
                <a:ea typeface="Aharoni"/>
                <a:cs typeface="Aharoni"/>
                <a:sym typeface="Aharoni"/>
              </a:rPr>
              <a:t>Latinx Representation Among </a:t>
            </a:r>
            <a:br>
              <a:rPr lang="en-US" sz="3200">
                <a:solidFill>
                  <a:srgbClr val="195868"/>
                </a:solidFill>
                <a:latin typeface="Aharoni"/>
                <a:ea typeface="Aharoni"/>
                <a:cs typeface="Aharoni"/>
                <a:sym typeface="Aharoni"/>
              </a:rPr>
            </a:br>
            <a:r>
              <a:rPr lang="en-US" sz="3200">
                <a:solidFill>
                  <a:srgbClr val="195868"/>
                </a:solidFill>
                <a:latin typeface="Aharoni"/>
                <a:ea typeface="Aharoni"/>
                <a:cs typeface="Aharoni"/>
                <a:sym typeface="Aharoni"/>
              </a:rPr>
              <a:t>California’s Electorate Ages </a:t>
            </a:r>
            <a:r>
              <a:rPr lang="en-US" sz="4000">
                <a:solidFill>
                  <a:srgbClr val="195868"/>
                </a:solidFill>
                <a:latin typeface="Aharoni"/>
                <a:ea typeface="Aharoni"/>
                <a:cs typeface="Aharoni"/>
                <a:sym typeface="Aharoni"/>
              </a:rPr>
              <a:t>18-34 </a:t>
            </a:r>
            <a:br>
              <a:rPr lang="en-US" sz="3200">
                <a:solidFill>
                  <a:srgbClr val="195868"/>
                </a:solidFill>
                <a:latin typeface="Aharoni"/>
                <a:ea typeface="Aharoni"/>
                <a:cs typeface="Aharoni"/>
                <a:sym typeface="Aharoni"/>
              </a:rPr>
            </a:br>
            <a:r>
              <a:rPr lang="en-US" sz="4000">
                <a:solidFill>
                  <a:srgbClr val="195868"/>
                </a:solidFill>
                <a:latin typeface="Aharoni"/>
                <a:ea typeface="Aharoni"/>
                <a:cs typeface="Aharoni"/>
                <a:sym typeface="Aharoni"/>
              </a:rPr>
              <a:t>2022 </a:t>
            </a:r>
            <a:r>
              <a:rPr lang="en-US" sz="3200">
                <a:solidFill>
                  <a:srgbClr val="195868"/>
                </a:solidFill>
                <a:latin typeface="Aharoni"/>
                <a:ea typeface="Aharoni"/>
                <a:cs typeface="Aharoni"/>
                <a:sym typeface="Aharoni"/>
              </a:rPr>
              <a:t>General Election </a:t>
            </a:r>
            <a:endParaRPr sz="4000">
              <a:solidFill>
                <a:srgbClr val="195868"/>
              </a:solidFill>
              <a:latin typeface="Aharoni"/>
              <a:ea typeface="Aharoni"/>
              <a:cs typeface="Aharoni"/>
              <a:sym typeface="Aharoni"/>
            </a:endParaRPr>
          </a:p>
        </p:txBody>
      </p:sp>
      <p:pic>
        <p:nvPicPr>
          <p:cNvPr id="990" name="Google Shape;990;g24147e8f7d4_0_266"/>
          <p:cNvPicPr preferRelativeResize="0"/>
          <p:nvPr/>
        </p:nvPicPr>
        <p:blipFill rotWithShape="1">
          <a:blip r:embed="rId3">
            <a:alphaModFix/>
          </a:blip>
          <a:srcRect b="0" l="0" r="0" t="0"/>
          <a:stretch/>
        </p:blipFill>
        <p:spPr>
          <a:xfrm>
            <a:off x="1566769" y="2092286"/>
            <a:ext cx="8424900" cy="4107900"/>
          </a:xfrm>
          <a:prstGeom prst="rect">
            <a:avLst/>
          </a:prstGeom>
          <a:noFill/>
          <a:ln>
            <a:noFill/>
          </a:ln>
        </p:spPr>
      </p:pic>
      <p:pic>
        <p:nvPicPr>
          <p:cNvPr id="991" name="Google Shape;991;g24147e8f7d4_0_266"/>
          <p:cNvPicPr preferRelativeResize="0"/>
          <p:nvPr/>
        </p:nvPicPr>
        <p:blipFill rotWithShape="1">
          <a:blip r:embed="rId4">
            <a:alphaModFix/>
          </a:blip>
          <a:srcRect b="0" l="0" r="0" t="0"/>
          <a:stretch/>
        </p:blipFill>
        <p:spPr>
          <a:xfrm>
            <a:off x="2376900" y="2037550"/>
            <a:ext cx="7438200" cy="4396800"/>
          </a:xfrm>
          <a:prstGeom prst="rect">
            <a:avLst/>
          </a:prstGeom>
          <a:noFill/>
          <a:ln>
            <a:noFill/>
          </a:ln>
        </p:spPr>
      </p:pic>
      <p:sp>
        <p:nvSpPr>
          <p:cNvPr id="992" name="Google Shape;992;g24147e8f7d4_0_266"/>
          <p:cNvSpPr txBox="1"/>
          <p:nvPr/>
        </p:nvSpPr>
        <p:spPr>
          <a:xfrm flipH="1">
            <a:off x="311947" y="6276948"/>
            <a:ext cx="1049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Source</a:t>
            </a:r>
            <a:r>
              <a:rPr lang="en-US" sz="1800">
                <a:solidFill>
                  <a:schemeClr val="dk1"/>
                </a:solidFill>
                <a:latin typeface="Calibri"/>
                <a:ea typeface="Calibri"/>
                <a:cs typeface="Calibri"/>
                <a:sym typeface="Calibri"/>
              </a:rPr>
              <a:t>: Target Smart, 2022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g24147e8f7d4_0_273"/>
          <p:cNvSpPr txBox="1"/>
          <p:nvPr>
            <p:ph type="title"/>
          </p:nvPr>
        </p:nvSpPr>
        <p:spPr>
          <a:xfrm>
            <a:off x="198861" y="0"/>
            <a:ext cx="12320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95868"/>
              </a:buClr>
              <a:buSzPts val="3200"/>
              <a:buFont typeface="Aharoni"/>
              <a:buNone/>
            </a:pPr>
            <a:r>
              <a:rPr lang="en-US" sz="3200">
                <a:solidFill>
                  <a:srgbClr val="195868"/>
                </a:solidFill>
                <a:latin typeface="Aharoni"/>
                <a:ea typeface="Aharoni"/>
                <a:cs typeface="Aharoni"/>
                <a:sym typeface="Aharoni"/>
              </a:rPr>
              <a:t>California Freedom Summer Participatory Action Research Project</a:t>
            </a:r>
            <a:endParaRPr sz="4000">
              <a:solidFill>
                <a:srgbClr val="195868"/>
              </a:solidFill>
              <a:latin typeface="Aharoni"/>
              <a:ea typeface="Aharoni"/>
              <a:cs typeface="Aharoni"/>
              <a:sym typeface="Aharoni"/>
            </a:endParaRPr>
          </a:p>
        </p:txBody>
      </p:sp>
      <p:sp>
        <p:nvSpPr>
          <p:cNvPr id="998" name="Google Shape;998;g24147e8f7d4_0_273"/>
          <p:cNvSpPr txBox="1"/>
          <p:nvPr/>
        </p:nvSpPr>
        <p:spPr>
          <a:xfrm>
            <a:off x="446048" y="1188500"/>
            <a:ext cx="7478700" cy="3992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8CDEFF"/>
              </a:buClr>
              <a:buSzPts val="2400"/>
              <a:buFont typeface="Arial"/>
              <a:buNone/>
            </a:pPr>
            <a:r>
              <a:rPr b="1" lang="en-US" sz="2400">
                <a:solidFill>
                  <a:srgbClr val="15537E"/>
                </a:solidFill>
                <a:latin typeface="Calibri"/>
                <a:ea typeface="Calibri"/>
                <a:cs typeface="Calibri"/>
                <a:sym typeface="Calibri"/>
              </a:rPr>
              <a:t>PILOT 2018</a:t>
            </a:r>
            <a:endParaRPr b="1" sz="2800">
              <a:solidFill>
                <a:srgbClr val="15537E"/>
              </a:solidFill>
              <a:latin typeface="Calibri"/>
              <a:ea typeface="Calibri"/>
              <a:cs typeface="Calibri"/>
              <a:sym typeface="Calibri"/>
            </a:endParaRPr>
          </a:p>
          <a:p>
            <a:pPr indent="0" lvl="1" marL="0" marR="0" rtl="0" algn="l">
              <a:lnSpc>
                <a:spcPct val="100000"/>
              </a:lnSpc>
              <a:spcBef>
                <a:spcPts val="736"/>
              </a:spcBef>
              <a:spcAft>
                <a:spcPts val="0"/>
              </a:spcAft>
              <a:buClr>
                <a:schemeClr val="lt2"/>
              </a:buClr>
              <a:buSzPts val="2400"/>
              <a:buFont typeface="Arial"/>
              <a:buNone/>
            </a:pPr>
            <a:r>
              <a:rPr b="0" i="0" lang="en-US" sz="2400" u="none" cap="none" strike="noStrike">
                <a:solidFill>
                  <a:schemeClr val="dk1"/>
                </a:solidFill>
                <a:latin typeface="Calibri"/>
                <a:ea typeface="Calibri"/>
                <a:cs typeface="Calibri"/>
                <a:sym typeface="Calibri"/>
              </a:rPr>
              <a:t>Central Valley Freedom Summer at </a:t>
            </a:r>
            <a:endParaRPr/>
          </a:p>
          <a:p>
            <a:pPr indent="0" lvl="1" marL="0" marR="0" rtl="0" algn="l">
              <a:lnSpc>
                <a:spcPct val="100000"/>
              </a:lnSpc>
              <a:spcBef>
                <a:spcPts val="736"/>
              </a:spcBef>
              <a:spcAft>
                <a:spcPts val="0"/>
              </a:spcAft>
              <a:buClr>
                <a:schemeClr val="lt2"/>
              </a:buClr>
              <a:buSzPts val="2400"/>
              <a:buFont typeface="Arial"/>
              <a:buNone/>
            </a:pPr>
            <a:r>
              <a:rPr b="0" i="0" lang="en-US" sz="2400" u="none" cap="none" strike="noStrike">
                <a:solidFill>
                  <a:schemeClr val="dk1"/>
                </a:solidFill>
                <a:latin typeface="Calibri"/>
                <a:ea typeface="Calibri"/>
                <a:cs typeface="Calibri"/>
                <a:sym typeface="Calibri"/>
              </a:rPr>
              <a:t>UC Santa Cruz and UC Merced. </a:t>
            </a:r>
            <a:endParaRPr/>
          </a:p>
          <a:p>
            <a:pPr indent="0" lvl="0" marL="0" marR="0" rtl="0" algn="l">
              <a:lnSpc>
                <a:spcPct val="100000"/>
              </a:lnSpc>
              <a:spcBef>
                <a:spcPts val="800"/>
              </a:spcBef>
              <a:spcAft>
                <a:spcPts val="0"/>
              </a:spcAft>
              <a:buClr>
                <a:srgbClr val="8CDEFF"/>
              </a:buClr>
              <a:buSzPts val="2400"/>
              <a:buFont typeface="Arial"/>
              <a:buNone/>
            </a:pPr>
            <a:r>
              <a:t/>
            </a:r>
            <a:endParaRPr sz="10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rgbClr val="8CDEFF"/>
              </a:buClr>
              <a:buSzPts val="2400"/>
              <a:buFont typeface="Arial"/>
              <a:buNone/>
            </a:pPr>
            <a:r>
              <a:rPr b="1" lang="en-US" sz="2400">
                <a:solidFill>
                  <a:srgbClr val="15537E"/>
                </a:solidFill>
                <a:latin typeface="Calibri"/>
                <a:ea typeface="Calibri"/>
                <a:cs typeface="Calibri"/>
                <a:sym typeface="Calibri"/>
              </a:rPr>
              <a:t>STATEWIDE IN 2022</a:t>
            </a:r>
            <a:endParaRPr b="1" sz="2800">
              <a:solidFill>
                <a:srgbClr val="15537E"/>
              </a:solidFill>
              <a:latin typeface="Calibri"/>
              <a:ea typeface="Calibri"/>
              <a:cs typeface="Calibri"/>
              <a:sym typeface="Calibri"/>
            </a:endParaRPr>
          </a:p>
          <a:p>
            <a:pPr indent="0" lvl="1" marL="0" marR="0" rtl="0" algn="l">
              <a:lnSpc>
                <a:spcPct val="100000"/>
              </a:lnSpc>
              <a:spcBef>
                <a:spcPts val="736"/>
              </a:spcBef>
              <a:spcAft>
                <a:spcPts val="0"/>
              </a:spcAft>
              <a:buClr>
                <a:schemeClr val="lt2"/>
              </a:buClr>
              <a:buSzPts val="2400"/>
              <a:buFont typeface="Arial"/>
              <a:buNone/>
            </a:pPr>
            <a:r>
              <a:rPr b="0" i="0" lang="en-US" sz="2400" u="none" cap="none" strike="noStrike">
                <a:solidFill>
                  <a:schemeClr val="dk1"/>
                </a:solidFill>
                <a:latin typeface="Calibri"/>
                <a:ea typeface="Calibri"/>
                <a:cs typeface="Calibri"/>
                <a:sym typeface="Calibri"/>
              </a:rPr>
              <a:t>Involved students at all UC campuses, </a:t>
            </a:r>
            <a:endParaRPr/>
          </a:p>
          <a:p>
            <a:pPr indent="0" lvl="1" marL="0" marR="0" rtl="0" algn="l">
              <a:lnSpc>
                <a:spcPct val="100000"/>
              </a:lnSpc>
              <a:spcBef>
                <a:spcPts val="736"/>
              </a:spcBef>
              <a:spcAft>
                <a:spcPts val="0"/>
              </a:spcAft>
              <a:buClr>
                <a:schemeClr val="lt2"/>
              </a:buClr>
              <a:buSzPts val="2400"/>
              <a:buFont typeface="Arial"/>
              <a:buNone/>
            </a:pPr>
            <a:r>
              <a:rPr b="0" i="0" lang="en-US" sz="2400" u="none" cap="none" strike="noStrike">
                <a:solidFill>
                  <a:schemeClr val="dk1"/>
                </a:solidFill>
                <a:latin typeface="Calibri"/>
                <a:ea typeface="Calibri"/>
                <a:cs typeface="Calibri"/>
                <a:sym typeface="Calibri"/>
              </a:rPr>
              <a:t>4 community colleges and concurrently enrolled high school students.</a:t>
            </a:r>
            <a:endParaRPr/>
          </a:p>
          <a:p>
            <a:pPr indent="0" lvl="1" marL="0" marR="0" rtl="0" algn="l">
              <a:lnSpc>
                <a:spcPct val="100000"/>
              </a:lnSpc>
              <a:spcBef>
                <a:spcPts val="336"/>
              </a:spcBef>
              <a:spcAft>
                <a:spcPts val="0"/>
              </a:spcAft>
              <a:buClr>
                <a:schemeClr val="lt2"/>
              </a:buClr>
              <a:buSzPts val="24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800"/>
              </a:spcBef>
              <a:spcAft>
                <a:spcPts val="0"/>
              </a:spcAft>
              <a:buClr>
                <a:srgbClr val="8CDEFF"/>
              </a:buClr>
              <a:buSzPts val="2400"/>
              <a:buFont typeface="Arial"/>
              <a:buNone/>
            </a:pPr>
            <a:r>
              <a:rPr b="1" lang="en-US" sz="2400">
                <a:solidFill>
                  <a:srgbClr val="15537E"/>
                </a:solidFill>
                <a:latin typeface="Calibri"/>
                <a:ea typeface="Calibri"/>
                <a:cs typeface="Calibri"/>
                <a:sym typeface="Calibri"/>
              </a:rPr>
              <a:t>INCLUDES</a:t>
            </a:r>
            <a:endParaRPr b="1" sz="2800">
              <a:solidFill>
                <a:srgbClr val="15537E"/>
              </a:solidFill>
              <a:latin typeface="Calibri"/>
              <a:ea typeface="Calibri"/>
              <a:cs typeface="Calibri"/>
              <a:sym typeface="Calibri"/>
            </a:endParaRPr>
          </a:p>
          <a:p>
            <a:pPr indent="0" lvl="1" marL="0" marR="0" rtl="0" algn="l">
              <a:lnSpc>
                <a:spcPct val="100000"/>
              </a:lnSpc>
              <a:spcBef>
                <a:spcPts val="736"/>
              </a:spcBef>
              <a:spcAft>
                <a:spcPts val="0"/>
              </a:spcAft>
              <a:buClr>
                <a:schemeClr val="lt2"/>
              </a:buClr>
              <a:buSzPts val="2400"/>
              <a:buFont typeface="Arial"/>
              <a:buNone/>
            </a:pPr>
            <a:r>
              <a:rPr b="0" i="0" lang="en-US" sz="2400" u="none" cap="none" strike="noStrike">
                <a:solidFill>
                  <a:schemeClr val="dk1"/>
                </a:solidFill>
                <a:latin typeface="Calibri"/>
                <a:ea typeface="Calibri"/>
                <a:cs typeface="Calibri"/>
                <a:sym typeface="Calibri"/>
              </a:rPr>
              <a:t>Coursework; paid summer internships; student-led voter registration and civic engagement; student-led educational events; participatory action research.</a:t>
            </a:r>
            <a:endParaRPr/>
          </a:p>
          <a:p>
            <a:pPr indent="0" lvl="1" marL="0" marR="0" rtl="0" algn="l">
              <a:lnSpc>
                <a:spcPct val="100000"/>
              </a:lnSpc>
              <a:spcBef>
                <a:spcPts val="336"/>
              </a:spcBef>
              <a:spcAft>
                <a:spcPts val="0"/>
              </a:spcAft>
              <a:buClr>
                <a:schemeClr val="lt2"/>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1" marL="0" marR="0" rtl="0" algn="l">
              <a:lnSpc>
                <a:spcPct val="100000"/>
              </a:lnSpc>
              <a:spcBef>
                <a:spcPts val="336"/>
              </a:spcBef>
              <a:spcAft>
                <a:spcPts val="0"/>
              </a:spcAft>
              <a:buClr>
                <a:schemeClr val="lt2"/>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1" marL="0" marR="0" rtl="0" algn="l">
              <a:lnSpc>
                <a:spcPct val="100000"/>
              </a:lnSpc>
              <a:spcBef>
                <a:spcPts val="336"/>
              </a:spcBef>
              <a:spcAft>
                <a:spcPts val="0"/>
              </a:spcAft>
              <a:buClr>
                <a:schemeClr val="lt2"/>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1" marL="0" marR="0" rtl="0" algn="l">
              <a:lnSpc>
                <a:spcPct val="100000"/>
              </a:lnSpc>
              <a:spcBef>
                <a:spcPts val="336"/>
              </a:spcBef>
              <a:spcAft>
                <a:spcPts val="0"/>
              </a:spcAft>
              <a:buClr>
                <a:schemeClr val="lt2"/>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1" marL="0" marR="0" rtl="0" algn="l">
              <a:lnSpc>
                <a:spcPct val="100000"/>
              </a:lnSpc>
              <a:spcBef>
                <a:spcPts val="336"/>
              </a:spcBef>
              <a:spcAft>
                <a:spcPts val="0"/>
              </a:spcAft>
              <a:buClr>
                <a:schemeClr val="lt2"/>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999" name="Google Shape;999;g24147e8f7d4_0_273"/>
          <p:cNvPicPr preferRelativeResize="0"/>
          <p:nvPr/>
        </p:nvPicPr>
        <p:blipFill>
          <a:blip r:embed="rId3">
            <a:alphaModFix/>
          </a:blip>
          <a:stretch>
            <a:fillRect/>
          </a:stretch>
        </p:blipFill>
        <p:spPr>
          <a:xfrm>
            <a:off x="6998500" y="606600"/>
            <a:ext cx="6170826" cy="4767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537E"/>
        </a:solidFill>
      </p:bgPr>
    </p:bg>
    <p:spTree>
      <p:nvGrpSpPr>
        <p:cNvPr id="1003" name="Shape 1003"/>
        <p:cNvGrpSpPr/>
        <p:nvPr/>
      </p:nvGrpSpPr>
      <p:grpSpPr>
        <a:xfrm>
          <a:off x="0" y="0"/>
          <a:ext cx="0" cy="0"/>
          <a:chOff x="0" y="0"/>
          <a:chExt cx="0" cy="0"/>
        </a:xfrm>
      </p:grpSpPr>
      <p:sp>
        <p:nvSpPr>
          <p:cNvPr id="1004" name="Google Shape;1004;g24147e8f7d4_0_279"/>
          <p:cNvSpPr/>
          <p:nvPr/>
        </p:nvSpPr>
        <p:spPr>
          <a:xfrm>
            <a:off x="594733" y="14467"/>
            <a:ext cx="6142500" cy="6829200"/>
          </a:xfrm>
          <a:prstGeom prst="rect">
            <a:avLst/>
          </a:prstGeom>
          <a:solidFill>
            <a:srgbClr val="15537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5" name="Google Shape;1005;g24147e8f7d4_0_279"/>
          <p:cNvSpPr txBox="1"/>
          <p:nvPr>
            <p:ph idx="1" type="body"/>
          </p:nvPr>
        </p:nvSpPr>
        <p:spPr>
          <a:xfrm>
            <a:off x="186425" y="199750"/>
            <a:ext cx="5166900" cy="6226500"/>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Clr>
                <a:srgbClr val="8CDEFF"/>
              </a:buClr>
              <a:buSzPts val="2600"/>
              <a:buNone/>
            </a:pPr>
            <a:r>
              <a:rPr lang="en-US" sz="2600"/>
              <a:t>OUTCOMES</a:t>
            </a:r>
            <a:endParaRPr/>
          </a:p>
          <a:p>
            <a:pPr indent="-297180" lvl="1" marL="285750" rtl="0" algn="l">
              <a:lnSpc>
                <a:spcPct val="90000"/>
              </a:lnSpc>
              <a:spcBef>
                <a:spcPts val="844"/>
              </a:spcBef>
              <a:spcAft>
                <a:spcPts val="0"/>
              </a:spcAft>
              <a:buClr>
                <a:schemeClr val="lt2"/>
              </a:buClr>
              <a:buSzPts val="2400"/>
              <a:buFont typeface="Arial"/>
              <a:buChar char="•"/>
            </a:pPr>
            <a:r>
              <a:rPr lang="en-US" sz="2400"/>
              <a:t>Increases youth civic engagement in racially diverse low-income communities</a:t>
            </a:r>
            <a:endParaRPr/>
          </a:p>
          <a:p>
            <a:pPr indent="-297180" lvl="1" marL="285750" rtl="0" algn="l">
              <a:lnSpc>
                <a:spcPct val="90000"/>
              </a:lnSpc>
              <a:spcBef>
                <a:spcPts val="444"/>
              </a:spcBef>
              <a:spcAft>
                <a:spcPts val="0"/>
              </a:spcAft>
              <a:buClr>
                <a:schemeClr val="lt2"/>
              </a:buClr>
              <a:buSzPts val="2400"/>
              <a:buFont typeface="Arial"/>
              <a:buChar char="•"/>
            </a:pPr>
            <a:r>
              <a:rPr lang="en-US" sz="2400"/>
              <a:t>Supports the college access pipeline</a:t>
            </a:r>
            <a:endParaRPr/>
          </a:p>
          <a:p>
            <a:pPr indent="-297180" lvl="1" marL="285750" rtl="0" algn="l">
              <a:lnSpc>
                <a:spcPct val="90000"/>
              </a:lnSpc>
              <a:spcBef>
                <a:spcPts val="444"/>
              </a:spcBef>
              <a:spcAft>
                <a:spcPts val="0"/>
              </a:spcAft>
              <a:buClr>
                <a:schemeClr val="lt2"/>
              </a:buClr>
              <a:buSzPts val="2400"/>
              <a:buFont typeface="Arial"/>
              <a:buChar char="•"/>
            </a:pPr>
            <a:r>
              <a:rPr lang="en-US" sz="2400"/>
              <a:t>Strengthens UC/community college/high school connections </a:t>
            </a:r>
            <a:endParaRPr/>
          </a:p>
          <a:p>
            <a:pPr indent="-297180" lvl="1" marL="285750" rtl="0" algn="l">
              <a:lnSpc>
                <a:spcPct val="90000"/>
              </a:lnSpc>
              <a:spcBef>
                <a:spcPts val="444"/>
              </a:spcBef>
              <a:spcAft>
                <a:spcPts val="0"/>
              </a:spcAft>
              <a:buClr>
                <a:schemeClr val="lt2"/>
              </a:buClr>
              <a:buSzPts val="2400"/>
              <a:buFont typeface="Arial"/>
              <a:buChar char="•"/>
            </a:pPr>
            <a:r>
              <a:rPr lang="en-US" sz="2400"/>
              <a:t>Exposes UC students to career opportunities in their home communities</a:t>
            </a:r>
            <a:endParaRPr sz="2400"/>
          </a:p>
          <a:p>
            <a:pPr indent="0" lvl="0" marL="0" rtl="0" algn="l">
              <a:lnSpc>
                <a:spcPct val="90000"/>
              </a:lnSpc>
              <a:spcBef>
                <a:spcPts val="0"/>
              </a:spcBef>
              <a:spcAft>
                <a:spcPts val="0"/>
              </a:spcAft>
              <a:buSzPts val="1946"/>
              <a:buNone/>
            </a:pPr>
            <a:r>
              <a:t/>
            </a:r>
            <a:endParaRPr sz="2600"/>
          </a:p>
          <a:p>
            <a:pPr indent="0" lvl="0" marL="0" rtl="0" algn="l">
              <a:lnSpc>
                <a:spcPct val="90000"/>
              </a:lnSpc>
              <a:spcBef>
                <a:spcPts val="0"/>
              </a:spcBef>
              <a:spcAft>
                <a:spcPts val="0"/>
              </a:spcAft>
              <a:buSzPts val="1946"/>
              <a:buNone/>
            </a:pPr>
            <a:r>
              <a:rPr lang="en-US" sz="2600"/>
              <a:t>INSTITUTIONALIZATION</a:t>
            </a:r>
            <a:endParaRPr sz="2600"/>
          </a:p>
          <a:p>
            <a:pPr indent="-381000" lvl="0" marL="457200" rtl="0" algn="l">
              <a:lnSpc>
                <a:spcPct val="90000"/>
              </a:lnSpc>
              <a:spcBef>
                <a:spcPts val="0"/>
              </a:spcBef>
              <a:spcAft>
                <a:spcPts val="0"/>
              </a:spcAft>
              <a:buClr>
                <a:schemeClr val="lt1"/>
              </a:buClr>
              <a:buSzPts val="2400"/>
              <a:buChar char="●"/>
            </a:pPr>
            <a:r>
              <a:rPr b="0" lang="en-US" sz="2400">
                <a:solidFill>
                  <a:schemeClr val="lt1"/>
                </a:solidFill>
              </a:rPr>
              <a:t>UC is poised for creating the infrastructure for UC community college/high school intersegmental programming</a:t>
            </a:r>
            <a:endParaRPr b="0" sz="2400">
              <a:solidFill>
                <a:schemeClr val="lt1"/>
              </a:solidFill>
            </a:endParaRPr>
          </a:p>
          <a:p>
            <a:pPr indent="0" lvl="0" marL="0" rtl="0" algn="l">
              <a:lnSpc>
                <a:spcPct val="90000"/>
              </a:lnSpc>
              <a:spcBef>
                <a:spcPts val="800"/>
              </a:spcBef>
              <a:spcAft>
                <a:spcPts val="0"/>
              </a:spcAft>
              <a:buClr>
                <a:srgbClr val="8CDEFF"/>
              </a:buClr>
              <a:buSzPts val="1800"/>
              <a:buNone/>
            </a:pPr>
            <a:r>
              <a:t/>
            </a:r>
            <a:endParaRPr sz="1800"/>
          </a:p>
        </p:txBody>
      </p:sp>
      <p:pic>
        <p:nvPicPr>
          <p:cNvPr descr="California Freedom Summer group" id="1006" name="Google Shape;1006;g24147e8f7d4_0_279"/>
          <p:cNvPicPr preferRelativeResize="0"/>
          <p:nvPr/>
        </p:nvPicPr>
        <p:blipFill rotWithShape="1">
          <a:blip r:embed="rId3">
            <a:alphaModFix/>
          </a:blip>
          <a:srcRect b="0" l="0" r="0" t="0"/>
          <a:stretch/>
        </p:blipFill>
        <p:spPr>
          <a:xfrm>
            <a:off x="5353294" y="199750"/>
            <a:ext cx="6838706" cy="6458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pic>
        <p:nvPicPr>
          <p:cNvPr id="1011" name="Google Shape;1011;g24147e8f7d4_0_285"/>
          <p:cNvPicPr preferRelativeResize="0"/>
          <p:nvPr/>
        </p:nvPicPr>
        <p:blipFill rotWithShape="1">
          <a:blip r:embed="rId3">
            <a:alphaModFix/>
          </a:blip>
          <a:srcRect b="0" l="0" r="0" t="0"/>
          <a:stretch/>
        </p:blipFill>
        <p:spPr>
          <a:xfrm>
            <a:off x="1566769" y="2092286"/>
            <a:ext cx="8424900" cy="4107900"/>
          </a:xfrm>
          <a:prstGeom prst="rect">
            <a:avLst/>
          </a:prstGeom>
          <a:noFill/>
          <a:ln>
            <a:noFill/>
          </a:ln>
        </p:spPr>
      </p:pic>
      <p:pic>
        <p:nvPicPr>
          <p:cNvPr id="1012" name="Google Shape;1012;g24147e8f7d4_0_285"/>
          <p:cNvPicPr preferRelativeResize="0"/>
          <p:nvPr/>
        </p:nvPicPr>
        <p:blipFill rotWithShape="1">
          <a:blip r:embed="rId4">
            <a:alphaModFix/>
          </a:blip>
          <a:srcRect b="0" l="5555" r="5555" t="0"/>
          <a:stretch/>
        </p:blipFill>
        <p:spPr>
          <a:xfrm>
            <a:off x="144047"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g24147e8f7d4_0_374"/>
          <p:cNvSpPr txBox="1"/>
          <p:nvPr/>
        </p:nvSpPr>
        <p:spPr>
          <a:xfrm>
            <a:off x="838201" y="2878041"/>
            <a:ext cx="10515600" cy="2066700"/>
          </a:xfrm>
          <a:prstGeom prst="rect">
            <a:avLst/>
          </a:prstGeom>
          <a:noFill/>
          <a:ln>
            <a:noFill/>
          </a:ln>
        </p:spPr>
        <p:txBody>
          <a:bodyPr anchorCtr="0" anchor="ctr" bIns="360000" lIns="1080000" spcFirstLastPara="1" rIns="1080000" wrap="square" tIns="360000">
            <a:noAutofit/>
          </a:bodyPr>
          <a:lstStyle/>
          <a:p>
            <a:pPr indent="0" lvl="0" marL="0" marR="0" rtl="0" algn="ctr">
              <a:lnSpc>
                <a:spcPct val="90000"/>
              </a:lnSpc>
              <a:spcBef>
                <a:spcPts val="0"/>
              </a:spcBef>
              <a:spcAft>
                <a:spcPts val="0"/>
              </a:spcAft>
              <a:buClr>
                <a:schemeClr val="lt1"/>
              </a:buClr>
              <a:buSzPts val="3600"/>
              <a:buFont typeface="Arial"/>
              <a:buNone/>
            </a:pPr>
            <a:r>
              <a:rPr b="1" lang="en-US" sz="3600">
                <a:solidFill>
                  <a:schemeClr val="lt1"/>
                </a:solidFill>
              </a:rPr>
              <a:t>Questions</a:t>
            </a:r>
            <a:endParaRPr b="0" i="0" sz="1400" u="none" cap="none" strike="noStrike">
              <a:solidFill>
                <a:srgbClr val="000000"/>
              </a:solidFill>
              <a:latin typeface="Arial"/>
              <a:ea typeface="Arial"/>
              <a:cs typeface="Arial"/>
              <a:sym typeface="Arial"/>
            </a:endParaRPr>
          </a:p>
        </p:txBody>
      </p:sp>
      <p:sp>
        <p:nvSpPr>
          <p:cNvPr id="1018" name="Google Shape;1018;g24147e8f7d4_0_374"/>
          <p:cNvSpPr txBox="1"/>
          <p:nvPr>
            <p:ph idx="12" type="sldNum"/>
          </p:nvPr>
        </p:nvSpPr>
        <p:spPr>
          <a:xfrm>
            <a:off x="8610601" y="6296400"/>
            <a:ext cx="27432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pic>
        <p:nvPicPr>
          <p:cNvPr descr="Graphical user interface, text&#10;&#10;Description automatically generated" id="1019" name="Google Shape;1019;g24147e8f7d4_0_374"/>
          <p:cNvPicPr preferRelativeResize="0"/>
          <p:nvPr/>
        </p:nvPicPr>
        <p:blipFill rotWithShape="1">
          <a:blip r:embed="rId3">
            <a:alphaModFix/>
          </a:blip>
          <a:srcRect b="0" l="0" r="0" t="0"/>
          <a:stretch/>
        </p:blipFill>
        <p:spPr>
          <a:xfrm>
            <a:off x="0" y="0"/>
            <a:ext cx="2852058" cy="839401"/>
          </a:xfrm>
          <a:prstGeom prst="rect">
            <a:avLst/>
          </a:prstGeom>
          <a:noFill/>
          <a:ln>
            <a:noFill/>
          </a:ln>
        </p:spPr>
      </p:pic>
      <p:sp>
        <p:nvSpPr>
          <p:cNvPr id="1020" name="Google Shape;1020;g24147e8f7d4_0_374"/>
          <p:cNvSpPr txBox="1"/>
          <p:nvPr/>
        </p:nvSpPr>
        <p:spPr>
          <a:xfrm>
            <a:off x="838201" y="5475647"/>
            <a:ext cx="10515600" cy="592200"/>
          </a:xfrm>
          <a:prstGeom prst="rect">
            <a:avLst/>
          </a:prstGeom>
          <a:noFill/>
          <a:ln>
            <a:noFill/>
          </a:ln>
        </p:spPr>
        <p:txBody>
          <a:bodyPr anchorCtr="0" anchor="ctr" bIns="45700" lIns="91425" spcFirstLastPara="1" rIns="91425" wrap="square" tIns="45700">
            <a:noAutofit/>
          </a:bodyPr>
          <a:lstStyle/>
          <a:p>
            <a:pPr indent="0" lvl="2" marL="0" marR="0" rtl="0" algn="ctr">
              <a:lnSpc>
                <a:spcPct val="90000"/>
              </a:lnSpc>
              <a:spcBef>
                <a:spcPts val="0"/>
              </a:spcBef>
              <a:spcAft>
                <a:spcPts val="0"/>
              </a:spcAft>
              <a:buClr>
                <a:schemeClr val="accent4"/>
              </a:buClr>
              <a:buSzPts val="1401"/>
              <a:buFont typeface="Arial"/>
              <a:buNone/>
            </a:pPr>
            <a:r>
              <a:rPr b="1" lang="en-US" sz="2050">
                <a:solidFill>
                  <a:schemeClr val="accent2"/>
                </a:solidFill>
              </a:rPr>
              <a:t>veronica.terriquez@ucla.edu</a:t>
            </a:r>
            <a:endParaRPr b="1" i="0" sz="3400" u="none" cap="none" strike="noStrike">
              <a:solidFill>
                <a:schemeClr val="accen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pic>
        <p:nvPicPr>
          <p:cNvPr id="1025" name="Google Shape;1025;g222b2dd9ce4_0_0"/>
          <p:cNvPicPr preferRelativeResize="0"/>
          <p:nvPr>
            <p:ph idx="2" type="pic"/>
          </p:nvPr>
        </p:nvPicPr>
        <p:blipFill rotWithShape="1">
          <a:blip r:embed="rId3">
            <a:alphaModFix/>
          </a:blip>
          <a:srcRect b="0" l="13632" r="13624" t="0"/>
          <a:stretch/>
        </p:blipFill>
        <p:spPr>
          <a:xfrm>
            <a:off x="6096002" y="0"/>
            <a:ext cx="4419601" cy="6858000"/>
          </a:xfrm>
          <a:prstGeom prst="rect">
            <a:avLst/>
          </a:prstGeom>
          <a:solidFill>
            <a:schemeClr val="accent1"/>
          </a:solidFill>
          <a:ln>
            <a:noFill/>
          </a:ln>
        </p:spPr>
      </p:pic>
      <p:sp>
        <p:nvSpPr>
          <p:cNvPr id="1026" name="Google Shape;1026;g222b2dd9ce4_0_0"/>
          <p:cNvSpPr/>
          <p:nvPr/>
        </p:nvSpPr>
        <p:spPr>
          <a:xfrm>
            <a:off x="2" y="2257778"/>
            <a:ext cx="6517200" cy="3636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027" name="Google Shape;1027;g222b2dd9ce4_0_0"/>
          <p:cNvSpPr txBox="1"/>
          <p:nvPr/>
        </p:nvSpPr>
        <p:spPr>
          <a:xfrm>
            <a:off x="838200" y="3160400"/>
            <a:ext cx="4987800" cy="775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rPr>
              <a:t>Dr. Melissa Chinchilla, </a:t>
            </a:r>
            <a:endParaRPr b="1" sz="2800">
              <a:solidFill>
                <a:schemeClr val="lt1"/>
              </a:solidFill>
            </a:endParaRPr>
          </a:p>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rPr>
              <a:t>PhD, MCP, MSHPM</a:t>
            </a:r>
            <a:endParaRPr b="1" sz="2800">
              <a:solidFill>
                <a:schemeClr val="lt1"/>
              </a:solidFill>
            </a:endParaRPr>
          </a:p>
        </p:txBody>
      </p:sp>
      <p:sp>
        <p:nvSpPr>
          <p:cNvPr id="1028" name="Google Shape;1028;g222b2dd9ce4_0_0"/>
          <p:cNvSpPr/>
          <p:nvPr/>
        </p:nvSpPr>
        <p:spPr>
          <a:xfrm>
            <a:off x="10094402" y="2257778"/>
            <a:ext cx="2097600" cy="3636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pic>
        <p:nvPicPr>
          <p:cNvPr descr="A picture containing text&#10;&#10;Description automatically generated" id="1029" name="Google Shape;1029;g222b2dd9ce4_0_0"/>
          <p:cNvPicPr preferRelativeResize="0"/>
          <p:nvPr/>
        </p:nvPicPr>
        <p:blipFill rotWithShape="1">
          <a:blip r:embed="rId4">
            <a:alphaModFix/>
          </a:blip>
          <a:srcRect b="0" l="0" r="0" t="0"/>
          <a:stretch/>
        </p:blipFill>
        <p:spPr>
          <a:xfrm>
            <a:off x="0" y="0"/>
            <a:ext cx="2852057" cy="848940"/>
          </a:xfrm>
          <a:prstGeom prst="rect">
            <a:avLst/>
          </a:prstGeom>
          <a:noFill/>
          <a:ln>
            <a:noFill/>
          </a:ln>
        </p:spPr>
      </p:pic>
      <p:sp>
        <p:nvSpPr>
          <p:cNvPr id="1030" name="Google Shape;1030;g222b2dd9ce4_0_0"/>
          <p:cNvSpPr txBox="1"/>
          <p:nvPr/>
        </p:nvSpPr>
        <p:spPr>
          <a:xfrm>
            <a:off x="838199" y="4362517"/>
            <a:ext cx="4637400" cy="837300"/>
          </a:xfrm>
          <a:prstGeom prst="rect">
            <a:avLst/>
          </a:prstGeom>
          <a:noFill/>
          <a:ln>
            <a:noFill/>
          </a:ln>
        </p:spPr>
        <p:txBody>
          <a:bodyPr anchorCtr="0" anchor="t" bIns="0" lIns="0" spcFirstLastPara="1" rIns="180000" wrap="square" tIns="0">
            <a:spAutoFit/>
          </a:bodyPr>
          <a:lstStyle/>
          <a:p>
            <a:pPr indent="0" lvl="0" marL="0" rtl="0" algn="l">
              <a:lnSpc>
                <a:spcPct val="120000"/>
              </a:lnSpc>
              <a:spcBef>
                <a:spcPts val="0"/>
              </a:spcBef>
              <a:spcAft>
                <a:spcPts val="0"/>
              </a:spcAft>
              <a:buNone/>
            </a:pPr>
            <a:r>
              <a:rPr b="1" i="1" lang="en-US" sz="1600">
                <a:solidFill>
                  <a:schemeClr val="lt1"/>
                </a:solidFill>
              </a:rPr>
              <a:t>Project Scientist, UCLA David Geffen School of Medicine, and Health Services Researcher, VA Greater Los Angeles Health Care</a:t>
            </a:r>
            <a:endParaRPr b="1" i="1" sz="1900" u="none" cap="none" strike="noStrike">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2"/>
          <p:cNvSpPr txBox="1"/>
          <p:nvPr/>
        </p:nvSpPr>
        <p:spPr>
          <a:xfrm>
            <a:off x="6716475" y="4786625"/>
            <a:ext cx="5040000" cy="1994700"/>
          </a:xfrm>
          <a:prstGeom prst="rect">
            <a:avLst/>
          </a:prstGeom>
          <a:noFill/>
          <a:ln>
            <a:noFill/>
          </a:ln>
        </p:spPr>
        <p:txBody>
          <a:bodyPr anchorCtr="0" anchor="t" bIns="0" lIns="0" spcFirstLastPara="1" rIns="180000" wrap="square" tIns="0">
            <a:spAutoFit/>
          </a:bodyPr>
          <a:lstStyle/>
          <a:p>
            <a:pPr indent="0" lvl="4" marL="0" marR="0" rtl="0" algn="l">
              <a:lnSpc>
                <a:spcPct val="120000"/>
              </a:lnSpc>
              <a:spcBef>
                <a:spcPts val="0"/>
              </a:spcBef>
              <a:spcAft>
                <a:spcPts val="0"/>
              </a:spcAft>
              <a:buClr>
                <a:schemeClr val="accent4"/>
              </a:buClr>
              <a:buSzPts val="1001"/>
              <a:buFont typeface="Arial"/>
              <a:buNone/>
            </a:pPr>
            <a:r>
              <a:rPr b="1" lang="en-US" sz="2100">
                <a:solidFill>
                  <a:schemeClr val="accent3"/>
                </a:solidFill>
              </a:rPr>
              <a:t>Berenice Nuñez Constant, MPH, Moderator</a:t>
            </a:r>
            <a:endParaRPr b="1" sz="2100">
              <a:solidFill>
                <a:schemeClr val="accent3"/>
              </a:solidFill>
            </a:endParaRPr>
          </a:p>
          <a:p>
            <a:pPr indent="0" lvl="0" marL="0" rtl="0" algn="l">
              <a:spcBef>
                <a:spcPts val="0"/>
              </a:spcBef>
              <a:spcAft>
                <a:spcPts val="0"/>
              </a:spcAft>
              <a:buNone/>
            </a:pPr>
            <a:r>
              <a:rPr b="1" i="1" lang="en-US">
                <a:solidFill>
                  <a:srgbClr val="444444"/>
                </a:solidFill>
              </a:rPr>
              <a:t> </a:t>
            </a:r>
            <a:r>
              <a:rPr b="1" i="1" lang="en-US">
                <a:solidFill>
                  <a:srgbClr val="444444"/>
                </a:solidFill>
                <a:highlight>
                  <a:srgbClr val="FFFFFF"/>
                </a:highlight>
              </a:rPr>
              <a:t>UCLA LPPI Advisory Board Member and Senior Vice President,</a:t>
            </a:r>
            <a:r>
              <a:rPr b="1" i="1" lang="en-US">
                <a:solidFill>
                  <a:srgbClr val="444444"/>
                </a:solidFill>
                <a:highlight>
                  <a:srgbClr val="FFFFFF"/>
                </a:highlight>
              </a:rPr>
              <a:t> </a:t>
            </a:r>
            <a:r>
              <a:rPr b="1" i="1" lang="en-US">
                <a:solidFill>
                  <a:srgbClr val="444444"/>
                </a:solidFill>
                <a:highlight>
                  <a:srgbClr val="FFFFFF"/>
                </a:highlight>
              </a:rPr>
              <a:t>Government Relations &amp; Civic Engagement, AltaMed Health Services Corporation </a:t>
            </a:r>
            <a:endParaRPr b="1" i="1" sz="2100">
              <a:solidFill>
                <a:srgbClr val="444444"/>
              </a:solidFill>
            </a:endParaRPr>
          </a:p>
          <a:p>
            <a:pPr indent="0" lvl="4" marL="0" marR="0" rtl="0" algn="l">
              <a:lnSpc>
                <a:spcPct val="120000"/>
              </a:lnSpc>
              <a:spcBef>
                <a:spcPts val="0"/>
              </a:spcBef>
              <a:spcAft>
                <a:spcPts val="0"/>
              </a:spcAft>
              <a:buClr>
                <a:schemeClr val="accent4"/>
              </a:buClr>
              <a:buSzPts val="1001"/>
              <a:buFont typeface="Arial"/>
              <a:buNone/>
            </a:pPr>
            <a:r>
              <a:t/>
            </a:r>
            <a:endParaRPr b="1" sz="1501">
              <a:solidFill>
                <a:schemeClr val="accent4"/>
              </a:solidFill>
            </a:endParaRPr>
          </a:p>
          <a:p>
            <a:pPr indent="0" lvl="4" marL="0" marR="0" rtl="0" algn="l">
              <a:lnSpc>
                <a:spcPct val="120000"/>
              </a:lnSpc>
              <a:spcBef>
                <a:spcPts val="500"/>
              </a:spcBef>
              <a:spcAft>
                <a:spcPts val="0"/>
              </a:spcAft>
              <a:buClr>
                <a:schemeClr val="accent4"/>
              </a:buClr>
              <a:buSzPts val="1001"/>
              <a:buFont typeface="Arial"/>
              <a:buNone/>
            </a:pPr>
            <a:r>
              <a:t/>
            </a:r>
            <a:endParaRPr b="1" i="0" sz="1501" u="none" cap="none" strike="noStrike">
              <a:solidFill>
                <a:schemeClr val="accent4"/>
              </a:solidFill>
              <a:latin typeface="Arial"/>
              <a:ea typeface="Arial"/>
              <a:cs typeface="Arial"/>
              <a:sym typeface="Arial"/>
            </a:endParaRPr>
          </a:p>
        </p:txBody>
      </p:sp>
      <p:pic>
        <p:nvPicPr>
          <p:cNvPr id="864" name="Google Shape;864;p2"/>
          <p:cNvPicPr preferRelativeResize="0"/>
          <p:nvPr>
            <p:ph idx="2" type="pic"/>
          </p:nvPr>
        </p:nvPicPr>
        <p:blipFill rotWithShape="1">
          <a:blip r:embed="rId3">
            <a:alphaModFix/>
          </a:blip>
          <a:srcRect b="0" l="9" r="9" t="0"/>
          <a:stretch/>
        </p:blipFill>
        <p:spPr>
          <a:xfrm>
            <a:off x="838199" y="853717"/>
            <a:ext cx="5040000" cy="5040906"/>
          </a:xfrm>
          <a:prstGeom prst="rect">
            <a:avLst/>
          </a:prstGeom>
          <a:solidFill>
            <a:schemeClr val="accent1"/>
          </a:solidFill>
          <a:ln>
            <a:noFill/>
          </a:ln>
        </p:spPr>
      </p:pic>
      <p:pic>
        <p:nvPicPr>
          <p:cNvPr id="865" name="Google Shape;865;p2"/>
          <p:cNvPicPr preferRelativeResize="0"/>
          <p:nvPr/>
        </p:nvPicPr>
        <p:blipFill rotWithShape="1">
          <a:blip r:embed="rId4">
            <a:alphaModFix/>
          </a:blip>
          <a:srcRect b="0" l="0" r="0" t="0"/>
          <a:stretch/>
        </p:blipFill>
        <p:spPr>
          <a:xfrm>
            <a:off x="6285375" y="2891175"/>
            <a:ext cx="5499449" cy="3431199"/>
          </a:xfrm>
          <a:prstGeom prst="rect">
            <a:avLst/>
          </a:prstGeom>
          <a:noFill/>
          <a:ln>
            <a:noFill/>
          </a:ln>
        </p:spPr>
      </p:pic>
      <p:pic>
        <p:nvPicPr>
          <p:cNvPr descr="A picture containing text&#10;&#10;Description automatically generated" id="866" name="Google Shape;866;p2"/>
          <p:cNvPicPr preferRelativeResize="0"/>
          <p:nvPr/>
        </p:nvPicPr>
        <p:blipFill rotWithShape="1">
          <a:blip r:embed="rId5">
            <a:alphaModFix/>
          </a:blip>
          <a:srcRect b="0" l="0" r="0" t="0"/>
          <a:stretch/>
        </p:blipFill>
        <p:spPr>
          <a:xfrm>
            <a:off x="0" y="0"/>
            <a:ext cx="2852058" cy="848940"/>
          </a:xfrm>
          <a:prstGeom prst="rect">
            <a:avLst/>
          </a:prstGeom>
          <a:noFill/>
          <a:ln>
            <a:noFill/>
          </a:ln>
        </p:spPr>
      </p:pic>
      <p:sp>
        <p:nvSpPr>
          <p:cNvPr id="867" name="Google Shape;867;p2"/>
          <p:cNvSpPr txBox="1"/>
          <p:nvPr/>
        </p:nvSpPr>
        <p:spPr>
          <a:xfrm>
            <a:off x="6716399" y="3584524"/>
            <a:ext cx="4637400" cy="554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2800"/>
              <a:buFont typeface="Arial"/>
              <a:buNone/>
            </a:pPr>
            <a:r>
              <a:rPr b="1" lang="en-US" sz="4000">
                <a:solidFill>
                  <a:schemeClr val="dk1"/>
                </a:solidFill>
              </a:rPr>
              <a:t>Welcome</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g222b2dd9ce4_0_9"/>
          <p:cNvSpPr txBox="1"/>
          <p:nvPr/>
        </p:nvSpPr>
        <p:spPr>
          <a:xfrm>
            <a:off x="838201" y="1850130"/>
            <a:ext cx="10515600" cy="2628900"/>
          </a:xfrm>
          <a:prstGeom prst="rect">
            <a:avLst/>
          </a:prstGeom>
          <a:noFill/>
          <a:ln>
            <a:noFill/>
          </a:ln>
        </p:spPr>
        <p:txBody>
          <a:bodyPr anchorCtr="0" anchor="b" bIns="360000" lIns="360000" spcFirstLastPara="1" rIns="360000" wrap="square" tIns="360000">
            <a:noAutofit/>
          </a:bodyPr>
          <a:lstStyle/>
          <a:p>
            <a:pPr indent="0" lvl="0" marL="0" marR="0" rtl="0" algn="ctr">
              <a:lnSpc>
                <a:spcPct val="90000"/>
              </a:lnSpc>
              <a:spcBef>
                <a:spcPts val="0"/>
              </a:spcBef>
              <a:spcAft>
                <a:spcPts val="0"/>
              </a:spcAft>
              <a:buClr>
                <a:schemeClr val="dk1"/>
              </a:buClr>
              <a:buSzPts val="5401"/>
              <a:buFont typeface="Arial"/>
              <a:buNone/>
            </a:pPr>
            <a:r>
              <a:rPr b="1" i="0" lang="en-US" sz="5401" u="none" cap="none" strike="noStrike">
                <a:solidFill>
                  <a:schemeClr val="dk1"/>
                </a:solidFill>
                <a:latin typeface="Arial"/>
                <a:ea typeface="Arial"/>
                <a:cs typeface="Arial"/>
                <a:sym typeface="Arial"/>
              </a:rPr>
              <a:t>Latino Homelessness: </a:t>
            </a:r>
            <a:r>
              <a:rPr b="1" lang="en-US" sz="5401">
                <a:solidFill>
                  <a:schemeClr val="dk1"/>
                </a:solidFill>
              </a:rPr>
              <a:t>A Growing Crisis for California Municipalities</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1037" name="Google Shape;1037;g222b2dd9ce4_0_9"/>
          <p:cNvPicPr preferRelativeResize="0"/>
          <p:nvPr/>
        </p:nvPicPr>
        <p:blipFill rotWithShape="1">
          <a:blip r:embed="rId3">
            <a:alphaModFix/>
          </a:blip>
          <a:srcRect b="0" l="0" r="0" t="0"/>
          <a:stretch/>
        </p:blipFill>
        <p:spPr>
          <a:xfrm>
            <a:off x="0" y="0"/>
            <a:ext cx="2852057" cy="8489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g222b2dd9ce4_0_1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Housing precarity among the Latino population</a:t>
            </a:r>
            <a:endParaRPr/>
          </a:p>
        </p:txBody>
      </p:sp>
      <p:sp>
        <p:nvSpPr>
          <p:cNvPr id="1044" name="Google Shape;1044;g222b2dd9ce4_0_15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2019, national poverty for Latinos was more than double that of whites (15.7% vs. 7.3%) </a:t>
            </a:r>
            <a:r>
              <a:rPr lang="en-US" sz="1400">
                <a:latin typeface="Arial"/>
                <a:ea typeface="Arial"/>
                <a:cs typeface="Arial"/>
                <a:sym typeface="Arial"/>
              </a:rPr>
              <a:t>(U.S. Census 2021).</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Latino households are more likely to experience doubled up/ overcrowded housing </a:t>
            </a:r>
            <a:r>
              <a:rPr lang="en-US" sz="1400">
                <a:latin typeface="Arial"/>
                <a:ea typeface="Arial"/>
                <a:cs typeface="Arial"/>
                <a:sym typeface="Arial"/>
              </a:rPr>
              <a:t>(Baker 1996; Richard et. al. 2022).</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Latinos experience high rent burden </a:t>
            </a:r>
            <a:r>
              <a:rPr lang="en-US" sz="1400">
                <a:latin typeface="Arial"/>
                <a:ea typeface="Arial"/>
                <a:cs typeface="Arial"/>
                <a:sym typeface="Arial"/>
              </a:rPr>
              <a:t>(PPI CA 2022) </a:t>
            </a:r>
            <a:r>
              <a:rPr lang="en-US">
                <a:latin typeface="Arial"/>
                <a:ea typeface="Arial"/>
                <a:cs typeface="Arial"/>
                <a:sym typeface="Arial"/>
              </a:rPr>
              <a:t>and high rates of eviction </a:t>
            </a:r>
            <a:r>
              <a:rPr lang="en-US" sz="1400">
                <a:latin typeface="Arial"/>
                <a:ea typeface="Arial"/>
                <a:cs typeface="Arial"/>
                <a:sym typeface="Arial"/>
              </a:rPr>
              <a:t>(Hepburn et. al. 2020).</a:t>
            </a:r>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2019, 45% of Latino population was foreign-born </a:t>
            </a:r>
            <a:r>
              <a:rPr lang="en-US" sz="1400">
                <a:latin typeface="Arial"/>
                <a:ea typeface="Arial"/>
                <a:cs typeface="Arial"/>
                <a:sym typeface="Arial"/>
              </a:rPr>
              <a:t>(BLS 2021).</a:t>
            </a:r>
            <a:r>
              <a:rPr lang="en-US">
                <a:latin typeface="Arial"/>
                <a:ea typeface="Arial"/>
                <a:cs typeface="Arial"/>
                <a:sym typeface="Arial"/>
              </a:rPr>
              <a:t> Foreign-born status results in challenges to community integration, and less access and use of public benefits.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g222b2dd9ce4_0_1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What do we know about Latino homelessness?</a:t>
            </a:r>
            <a:endParaRPr/>
          </a:p>
        </p:txBody>
      </p:sp>
      <p:sp>
        <p:nvSpPr>
          <p:cNvPr id="1051" name="Google Shape;1051;g222b2dd9ce4_0_16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Historically, lower rates of homelessness than expected given population characteristics and poverty rates – “Latino Paradox” </a:t>
            </a:r>
            <a:r>
              <a:rPr lang="en-US" sz="1400">
                <a:latin typeface="Arial"/>
                <a:ea typeface="Arial"/>
                <a:cs typeface="Arial"/>
                <a:sym typeface="Arial"/>
              </a:rPr>
              <a:t>(Baker, 1996).</a:t>
            </a:r>
            <a:endParaRPr/>
          </a:p>
          <a:p>
            <a:pPr indent="0" lvl="0" marL="0" rtl="0" algn="l">
              <a:lnSpc>
                <a:spcPct val="90000"/>
              </a:lnSpc>
              <a:spcBef>
                <a:spcPts val="1000"/>
              </a:spcBef>
              <a:spcAft>
                <a:spcPts val="0"/>
              </a:spcAft>
              <a:buClr>
                <a:schemeClr val="dk1"/>
              </a:buClr>
              <a:buSzPts val="1400"/>
              <a:buNone/>
            </a:pPr>
            <a:r>
              <a:t/>
            </a:r>
            <a:endParaRPr sz="1400">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Reliance on social networks and limited use of public services </a:t>
            </a:r>
            <a:r>
              <a:rPr lang="en-US" sz="1400">
                <a:latin typeface="Arial"/>
                <a:ea typeface="Arial"/>
                <a:cs typeface="Arial"/>
                <a:sym typeface="Arial"/>
              </a:rPr>
              <a:t>(Conroy &amp; Heer, 2003; Lee, et. al., 2010; Molina-Jackson, 2008).</a:t>
            </a:r>
            <a:endParaRPr/>
          </a:p>
          <a:p>
            <a:pPr indent="0" lvl="0" marL="0" rtl="0" algn="l">
              <a:lnSpc>
                <a:spcPct val="90000"/>
              </a:lnSpc>
              <a:spcBef>
                <a:spcPts val="1000"/>
              </a:spcBef>
              <a:spcAft>
                <a:spcPts val="0"/>
              </a:spcAft>
              <a:buClr>
                <a:schemeClr val="dk1"/>
              </a:buClr>
              <a:buSzPts val="1400"/>
              <a:buNone/>
            </a:pPr>
            <a:r>
              <a:t/>
            </a:r>
            <a:endParaRPr sz="1400">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May be systematically undercounted because more likely to exist outside traditional homeless spaces </a:t>
            </a:r>
            <a:r>
              <a:rPr lang="en-US" sz="1400">
                <a:latin typeface="Arial"/>
                <a:ea typeface="Arial"/>
                <a:cs typeface="Arial"/>
                <a:sym typeface="Arial"/>
              </a:rPr>
              <a:t>(Conroy &amp; Heer, 2003).</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g222b2dd9ce4_0_1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2022 - Latino homelessness is on the rise</a:t>
            </a:r>
            <a:endParaRPr/>
          </a:p>
        </p:txBody>
      </p:sp>
      <p:sp>
        <p:nvSpPr>
          <p:cNvPr id="1058" name="Google Shape;1058;g222b2dd9ce4_0_167"/>
          <p:cNvSpPr/>
          <p:nvPr/>
        </p:nvSpPr>
        <p:spPr>
          <a:xfrm>
            <a:off x="7787640" y="2773680"/>
            <a:ext cx="777300" cy="441900"/>
          </a:xfrm>
          <a:prstGeom prst="frame">
            <a:avLst>
              <a:gd fmla="val 12500" name="adj1"/>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aphicFrame>
        <p:nvGraphicFramePr>
          <p:cNvPr id="1059" name="Google Shape;1059;g222b2dd9ce4_0_167"/>
          <p:cNvGraphicFramePr/>
          <p:nvPr/>
        </p:nvGraphicFramePr>
        <p:xfrm>
          <a:off x="838200" y="1399740"/>
          <a:ext cx="3000000" cy="3000000"/>
        </p:xfrm>
        <a:graphic>
          <a:graphicData uri="http://schemas.openxmlformats.org/drawingml/2006/table">
            <a:tbl>
              <a:tblPr bandRow="1" firstRow="1">
                <a:noFill/>
                <a:tableStyleId>{3E2CB194-0F34-4C2C-8624-54801F5F4759}</a:tableStyleId>
              </a:tblPr>
              <a:tblGrid>
                <a:gridCol w="2653675"/>
                <a:gridCol w="2653675"/>
                <a:gridCol w="2653675"/>
                <a:gridCol w="2653675"/>
              </a:tblGrid>
              <a:tr h="370850">
                <a:tc>
                  <a:txBody>
                    <a:bodyPr/>
                    <a:lstStyle/>
                    <a:p>
                      <a:pPr indent="0" lvl="0" marL="0" marR="0" rtl="0" algn="ctr">
                        <a:spcBef>
                          <a:spcPts val="0"/>
                        </a:spcBef>
                        <a:spcAft>
                          <a:spcPts val="0"/>
                        </a:spcAft>
                        <a:buNone/>
                      </a:pPr>
                      <a:r>
                        <a:rPr lang="en-US" sz="1800" u="none" cap="none" strike="noStrike"/>
                        <a:t>Population</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2020 PIT Number</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2022 PIT Number</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 Change</a:t>
                      </a:r>
                      <a:endParaRPr/>
                    </a:p>
                  </a:txBody>
                  <a:tcPr marT="45725" marB="45725" marR="91450" marL="91450"/>
                </a:tc>
              </a:tr>
              <a:tr h="370850">
                <a:tc>
                  <a:txBody>
                    <a:bodyPr/>
                    <a:lstStyle/>
                    <a:p>
                      <a:pPr indent="0" lvl="0" marL="0" marR="0" rtl="0" algn="l">
                        <a:spcBef>
                          <a:spcPts val="0"/>
                        </a:spcBef>
                        <a:spcAft>
                          <a:spcPts val="0"/>
                        </a:spcAft>
                        <a:buNone/>
                      </a:pPr>
                      <a:r>
                        <a:rPr lang="en-US" sz="1800" u="none" cap="none" strike="noStrike"/>
                        <a:t>Overall</a:t>
                      </a:r>
                      <a:endParaRPr/>
                    </a:p>
                  </a:txBody>
                  <a:tcPr marT="45725" marB="45725" marR="91450" marL="91450"/>
                </a:tc>
                <a:tc>
                  <a:txBody>
                    <a:bodyPr/>
                    <a:lstStyle/>
                    <a:p>
                      <a:pPr indent="0" lvl="0" marL="0" marR="0" rtl="0" algn="r">
                        <a:spcBef>
                          <a:spcPts val="0"/>
                        </a:spcBef>
                        <a:spcAft>
                          <a:spcPts val="0"/>
                        </a:spcAft>
                        <a:buNone/>
                      </a:pPr>
                      <a:r>
                        <a:rPr lang="en-US" sz="1800"/>
                        <a:t>580,455</a:t>
                      </a:r>
                      <a:endParaRPr/>
                    </a:p>
                  </a:txBody>
                  <a:tcPr marT="45725" marB="45725" marR="91450" marL="91450"/>
                </a:tc>
                <a:tc>
                  <a:txBody>
                    <a:bodyPr/>
                    <a:lstStyle/>
                    <a:p>
                      <a:pPr indent="0" lvl="0" marL="0" marR="0" rtl="0" algn="r">
                        <a:spcBef>
                          <a:spcPts val="0"/>
                        </a:spcBef>
                        <a:spcAft>
                          <a:spcPts val="0"/>
                        </a:spcAft>
                        <a:buNone/>
                      </a:pPr>
                      <a:r>
                        <a:rPr lang="en-US" sz="1800"/>
                        <a:t>582,462</a:t>
                      </a:r>
                      <a:endParaRPr/>
                    </a:p>
                  </a:txBody>
                  <a:tcPr marT="45725" marB="45725" marR="91450" marL="91450"/>
                </a:tc>
                <a:tc>
                  <a:txBody>
                    <a:bodyPr/>
                    <a:lstStyle/>
                    <a:p>
                      <a:pPr indent="0" lvl="0" marL="0" marR="0" rtl="0" algn="r">
                        <a:spcBef>
                          <a:spcPts val="0"/>
                        </a:spcBef>
                        <a:spcAft>
                          <a:spcPts val="0"/>
                        </a:spcAft>
                        <a:buNone/>
                      </a:pPr>
                      <a:r>
                        <a:rPr lang="en-US" sz="1800"/>
                        <a:t>+0.3%</a:t>
                      </a:r>
                      <a:endParaRPr/>
                    </a:p>
                  </a:txBody>
                  <a:tcPr marT="45725" marB="45725" marR="91450" marL="91450"/>
                </a:tc>
              </a:tr>
              <a:tr h="370850">
                <a:tc>
                  <a:txBody>
                    <a:bodyPr/>
                    <a:lstStyle/>
                    <a:p>
                      <a:pPr indent="0" lvl="0" marL="0" marR="0" rtl="0" algn="l">
                        <a:spcBef>
                          <a:spcPts val="0"/>
                        </a:spcBef>
                        <a:spcAft>
                          <a:spcPts val="0"/>
                        </a:spcAft>
                        <a:buNone/>
                      </a:pPr>
                      <a:r>
                        <a:rPr i="1" lang="en-US" sz="1800"/>
                        <a:t>Ethnicity</a:t>
                      </a:r>
                      <a:endParaRPr/>
                    </a:p>
                  </a:txBody>
                  <a:tcPr marT="45725" marB="45725" marR="91450" marL="91450"/>
                </a:tc>
                <a:tc>
                  <a:txBody>
                    <a:bodyPr/>
                    <a:lstStyle/>
                    <a:p>
                      <a:pPr indent="0" lvl="0" marL="0" marR="0" rtl="0" algn="r">
                        <a:spcBef>
                          <a:spcPts val="0"/>
                        </a:spcBef>
                        <a:spcAft>
                          <a:spcPts val="0"/>
                        </a:spcAft>
                        <a:buNone/>
                      </a:pPr>
                      <a:r>
                        <a:t/>
                      </a:r>
                      <a:endParaRPr sz="1800"/>
                    </a:p>
                  </a:txBody>
                  <a:tcPr marT="45725" marB="45725" marR="91450" marL="91450"/>
                </a:tc>
                <a:tc>
                  <a:txBody>
                    <a:bodyPr/>
                    <a:lstStyle/>
                    <a:p>
                      <a:pPr indent="0" lvl="0" marL="0" marR="0" rtl="0" algn="r">
                        <a:spcBef>
                          <a:spcPts val="0"/>
                        </a:spcBef>
                        <a:spcAft>
                          <a:spcPts val="0"/>
                        </a:spcAft>
                        <a:buNone/>
                      </a:pPr>
                      <a:r>
                        <a:t/>
                      </a:r>
                      <a:endParaRPr sz="1800"/>
                    </a:p>
                  </a:txBody>
                  <a:tcPr marT="45725" marB="45725" marR="91450" marL="91450"/>
                </a:tc>
                <a:tc>
                  <a:txBody>
                    <a:bodyPr/>
                    <a:lstStyle/>
                    <a:p>
                      <a:pPr indent="0" lvl="0" marL="0" marR="0" rtl="0" algn="r">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Hispanic/Latino</a:t>
                      </a:r>
                      <a:endParaRPr/>
                    </a:p>
                  </a:txBody>
                  <a:tcPr marT="45725" marB="45725" marR="91450" marL="91450"/>
                </a:tc>
                <a:tc>
                  <a:txBody>
                    <a:bodyPr/>
                    <a:lstStyle/>
                    <a:p>
                      <a:pPr indent="0" lvl="0" marL="0" marR="0" rtl="0" algn="r">
                        <a:spcBef>
                          <a:spcPts val="0"/>
                        </a:spcBef>
                        <a:spcAft>
                          <a:spcPts val="0"/>
                        </a:spcAft>
                        <a:buNone/>
                      </a:pPr>
                      <a:r>
                        <a:rPr lang="en-US" sz="1800"/>
                        <a:t>130,348</a:t>
                      </a:r>
                      <a:endParaRPr/>
                    </a:p>
                  </a:txBody>
                  <a:tcPr marT="45725" marB="45725" marR="91450" marL="91450"/>
                </a:tc>
                <a:tc>
                  <a:txBody>
                    <a:bodyPr/>
                    <a:lstStyle/>
                    <a:p>
                      <a:pPr indent="0" lvl="0" marL="0" marR="0" rtl="0" algn="r">
                        <a:spcBef>
                          <a:spcPts val="0"/>
                        </a:spcBef>
                        <a:spcAft>
                          <a:spcPts val="0"/>
                        </a:spcAft>
                        <a:buNone/>
                      </a:pPr>
                      <a:r>
                        <a:rPr lang="en-US" sz="1800"/>
                        <a:t>140,230</a:t>
                      </a:r>
                      <a:endParaRPr/>
                    </a:p>
                  </a:txBody>
                  <a:tcPr marT="45725" marB="45725" marR="91450" marL="91450"/>
                </a:tc>
                <a:tc>
                  <a:txBody>
                    <a:bodyPr/>
                    <a:lstStyle/>
                    <a:p>
                      <a:pPr indent="0" lvl="0" marL="0" marR="0" rtl="0" algn="r">
                        <a:spcBef>
                          <a:spcPts val="0"/>
                        </a:spcBef>
                        <a:spcAft>
                          <a:spcPts val="0"/>
                        </a:spcAft>
                        <a:buNone/>
                      </a:pPr>
                      <a:r>
                        <a:rPr lang="en-US" sz="1800"/>
                        <a:t>+7.6%</a:t>
                      </a:r>
                      <a:endParaRPr/>
                    </a:p>
                  </a:txBody>
                  <a:tcPr marT="45725" marB="45725" marR="91450" marL="91450"/>
                </a:tc>
              </a:tr>
              <a:tr h="370850">
                <a:tc>
                  <a:txBody>
                    <a:bodyPr/>
                    <a:lstStyle/>
                    <a:p>
                      <a:pPr indent="0" lvl="0" marL="0" marR="0" rtl="0" algn="l">
                        <a:spcBef>
                          <a:spcPts val="0"/>
                        </a:spcBef>
                        <a:spcAft>
                          <a:spcPts val="0"/>
                        </a:spcAft>
                        <a:buNone/>
                      </a:pPr>
                      <a:r>
                        <a:rPr lang="en-US" sz="1800"/>
                        <a:t>Non-Hispanic/Latino</a:t>
                      </a:r>
                      <a:endParaRPr/>
                    </a:p>
                  </a:txBody>
                  <a:tcPr marT="45725" marB="45725" marR="91450" marL="91450"/>
                </a:tc>
                <a:tc>
                  <a:txBody>
                    <a:bodyPr/>
                    <a:lstStyle/>
                    <a:p>
                      <a:pPr indent="0" lvl="0" marL="0" marR="0" rtl="0" algn="r">
                        <a:lnSpc>
                          <a:spcPct val="100000"/>
                        </a:lnSpc>
                        <a:spcBef>
                          <a:spcPts val="0"/>
                        </a:spcBef>
                        <a:spcAft>
                          <a:spcPts val="0"/>
                        </a:spcAft>
                        <a:buClr>
                          <a:schemeClr val="dk1"/>
                        </a:buClr>
                        <a:buSzPts val="1800"/>
                        <a:buFont typeface="Calibri"/>
                        <a:buNone/>
                      </a:pPr>
                      <a:r>
                        <a:rPr lang="en-US" sz="1800"/>
                        <a:t>450,107</a:t>
                      </a:r>
                      <a:endParaRPr/>
                    </a:p>
                  </a:txBody>
                  <a:tcPr marT="45725" marB="45725" marR="91450" marL="91450"/>
                </a:tc>
                <a:tc>
                  <a:txBody>
                    <a:bodyPr/>
                    <a:lstStyle/>
                    <a:p>
                      <a:pPr indent="0" lvl="0" marL="0" marR="0" rtl="0" algn="r">
                        <a:spcBef>
                          <a:spcPts val="0"/>
                        </a:spcBef>
                        <a:spcAft>
                          <a:spcPts val="0"/>
                        </a:spcAft>
                        <a:buNone/>
                      </a:pPr>
                      <a:r>
                        <a:rPr lang="en-US" sz="1800"/>
                        <a:t>442,220</a:t>
                      </a:r>
                      <a:endParaRPr/>
                    </a:p>
                  </a:txBody>
                  <a:tcPr marT="45725" marB="45725" marR="91450" marL="91450"/>
                </a:tc>
                <a:tc>
                  <a:txBody>
                    <a:bodyPr/>
                    <a:lstStyle/>
                    <a:p>
                      <a:pPr indent="0" lvl="0" marL="0" marR="0" rtl="0" algn="r">
                        <a:spcBef>
                          <a:spcPts val="0"/>
                        </a:spcBef>
                        <a:spcAft>
                          <a:spcPts val="0"/>
                        </a:spcAft>
                        <a:buNone/>
                      </a:pPr>
                      <a:r>
                        <a:rPr lang="en-US" sz="1800"/>
                        <a:t>-1.8%</a:t>
                      </a:r>
                      <a:endParaRPr/>
                    </a:p>
                  </a:txBody>
                  <a:tcPr marT="45725" marB="45725" marR="91450" marL="91450"/>
                </a:tc>
              </a:tr>
              <a:tr h="370850">
                <a:tc>
                  <a:txBody>
                    <a:bodyPr/>
                    <a:lstStyle/>
                    <a:p>
                      <a:pPr indent="0" lvl="0" marL="0" marR="0" rtl="0" algn="l">
                        <a:spcBef>
                          <a:spcPts val="0"/>
                        </a:spcBef>
                        <a:spcAft>
                          <a:spcPts val="0"/>
                        </a:spcAft>
                        <a:buNone/>
                      </a:pPr>
                      <a:r>
                        <a:rPr i="1" lang="en-US" sz="1800"/>
                        <a:t>Race</a:t>
                      </a:r>
                      <a:endParaRPr/>
                    </a:p>
                  </a:txBody>
                  <a:tcPr marT="45725" marB="45725" marR="91450" marL="91450"/>
                </a:tc>
                <a:tc>
                  <a:txBody>
                    <a:bodyPr/>
                    <a:lstStyle/>
                    <a:p>
                      <a:pPr indent="0" lvl="0" marL="0" marR="0" rtl="0" algn="r">
                        <a:spcBef>
                          <a:spcPts val="0"/>
                        </a:spcBef>
                        <a:spcAft>
                          <a:spcPts val="0"/>
                        </a:spcAft>
                        <a:buNone/>
                      </a:pPr>
                      <a:r>
                        <a:t/>
                      </a:r>
                      <a:endParaRPr sz="1800"/>
                    </a:p>
                  </a:txBody>
                  <a:tcPr marT="45725" marB="45725" marR="91450" marL="91450"/>
                </a:tc>
                <a:tc>
                  <a:txBody>
                    <a:bodyPr/>
                    <a:lstStyle/>
                    <a:p>
                      <a:pPr indent="0" lvl="0" marL="0" marR="0" rtl="0" algn="r">
                        <a:spcBef>
                          <a:spcPts val="0"/>
                        </a:spcBef>
                        <a:spcAft>
                          <a:spcPts val="0"/>
                        </a:spcAft>
                        <a:buNone/>
                      </a:pPr>
                      <a:r>
                        <a:t/>
                      </a:r>
                      <a:endParaRPr sz="1800"/>
                    </a:p>
                  </a:txBody>
                  <a:tcPr marT="45725" marB="45725" marR="91450" marL="91450"/>
                </a:tc>
                <a:tc>
                  <a:txBody>
                    <a:bodyPr/>
                    <a:lstStyle/>
                    <a:p>
                      <a:pPr indent="0" lvl="0" marL="0" marR="0" rtl="0" algn="r">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Black/African-American</a:t>
                      </a:r>
                      <a:endParaRPr/>
                    </a:p>
                  </a:txBody>
                  <a:tcPr marT="45725" marB="45725" marR="91450" marL="91450"/>
                </a:tc>
                <a:tc>
                  <a:txBody>
                    <a:bodyPr/>
                    <a:lstStyle/>
                    <a:p>
                      <a:pPr indent="0" lvl="0" marL="0" marR="0" rtl="0" algn="r">
                        <a:spcBef>
                          <a:spcPts val="0"/>
                        </a:spcBef>
                        <a:spcAft>
                          <a:spcPts val="0"/>
                        </a:spcAft>
                        <a:buNone/>
                      </a:pPr>
                      <a:r>
                        <a:rPr lang="en-US" sz="1800"/>
                        <a:t>228,796</a:t>
                      </a:r>
                      <a:endParaRPr/>
                    </a:p>
                  </a:txBody>
                  <a:tcPr marT="45725" marB="45725" marR="91450" marL="91450"/>
                </a:tc>
                <a:tc>
                  <a:txBody>
                    <a:bodyPr/>
                    <a:lstStyle/>
                    <a:p>
                      <a:pPr indent="0" lvl="0" marL="0" marR="0" rtl="0" algn="r">
                        <a:spcBef>
                          <a:spcPts val="0"/>
                        </a:spcBef>
                        <a:spcAft>
                          <a:spcPts val="0"/>
                        </a:spcAft>
                        <a:buNone/>
                      </a:pPr>
                      <a:r>
                        <a:rPr lang="en-US" sz="1800"/>
                        <a:t>217,366</a:t>
                      </a:r>
                      <a:endParaRPr/>
                    </a:p>
                  </a:txBody>
                  <a:tcPr marT="45725" marB="45725" marR="91450" marL="91450"/>
                </a:tc>
                <a:tc>
                  <a:txBody>
                    <a:bodyPr/>
                    <a:lstStyle/>
                    <a:p>
                      <a:pPr indent="0" lvl="0" marL="0" marR="0" rtl="0" algn="r">
                        <a:spcBef>
                          <a:spcPts val="0"/>
                        </a:spcBef>
                        <a:spcAft>
                          <a:spcPts val="0"/>
                        </a:spcAft>
                        <a:buNone/>
                      </a:pPr>
                      <a:r>
                        <a:rPr lang="en-US" sz="1800"/>
                        <a:t>-5.0%</a:t>
                      </a:r>
                      <a:endParaRPr/>
                    </a:p>
                  </a:txBody>
                  <a:tcPr marT="45725" marB="45725" marR="91450" marL="91450"/>
                </a:tc>
              </a:tr>
              <a:tr h="370850">
                <a:tc>
                  <a:txBody>
                    <a:bodyPr/>
                    <a:lstStyle/>
                    <a:p>
                      <a:pPr indent="0" lvl="0" marL="0" marR="0" rtl="0" algn="l">
                        <a:spcBef>
                          <a:spcPts val="0"/>
                        </a:spcBef>
                        <a:spcAft>
                          <a:spcPts val="0"/>
                        </a:spcAft>
                        <a:buNone/>
                      </a:pPr>
                      <a:r>
                        <a:rPr lang="en-US" sz="1800"/>
                        <a:t>White</a:t>
                      </a:r>
                      <a:endParaRPr/>
                    </a:p>
                  </a:txBody>
                  <a:tcPr marT="45725" marB="45725" marR="91450" marL="91450"/>
                </a:tc>
                <a:tc>
                  <a:txBody>
                    <a:bodyPr/>
                    <a:lstStyle/>
                    <a:p>
                      <a:pPr indent="0" lvl="0" marL="0" marR="0" rtl="0" algn="r">
                        <a:spcBef>
                          <a:spcPts val="0"/>
                        </a:spcBef>
                        <a:spcAft>
                          <a:spcPts val="0"/>
                        </a:spcAft>
                        <a:buNone/>
                      </a:pPr>
                      <a:r>
                        <a:rPr lang="en-US" sz="1800"/>
                        <a:t>280,612</a:t>
                      </a:r>
                      <a:endParaRPr/>
                    </a:p>
                  </a:txBody>
                  <a:tcPr marT="45725" marB="45725" marR="91450" marL="91450"/>
                </a:tc>
                <a:tc>
                  <a:txBody>
                    <a:bodyPr/>
                    <a:lstStyle/>
                    <a:p>
                      <a:pPr indent="0" lvl="0" marL="0" marR="0" rtl="0" algn="r">
                        <a:spcBef>
                          <a:spcPts val="0"/>
                        </a:spcBef>
                        <a:spcAft>
                          <a:spcPts val="0"/>
                        </a:spcAft>
                        <a:buNone/>
                      </a:pPr>
                      <a:r>
                        <a:rPr lang="en-US" sz="1800"/>
                        <a:t>291,395</a:t>
                      </a:r>
                      <a:endParaRPr/>
                    </a:p>
                  </a:txBody>
                  <a:tcPr marT="45725" marB="45725" marR="91450" marL="91450"/>
                </a:tc>
                <a:tc>
                  <a:txBody>
                    <a:bodyPr/>
                    <a:lstStyle/>
                    <a:p>
                      <a:pPr indent="0" lvl="0" marL="0" marR="0" rtl="0" algn="r">
                        <a:spcBef>
                          <a:spcPts val="0"/>
                        </a:spcBef>
                        <a:spcAft>
                          <a:spcPts val="0"/>
                        </a:spcAft>
                        <a:buNone/>
                      </a:pPr>
                      <a:r>
                        <a:rPr lang="en-US" sz="1800"/>
                        <a:t>+3.8%</a:t>
                      </a:r>
                      <a:endParaRPr/>
                    </a:p>
                  </a:txBody>
                  <a:tcPr marT="45725" marB="45725" marR="91450" marL="91450"/>
                </a:tc>
              </a:tr>
              <a:tr h="370850">
                <a:tc>
                  <a:txBody>
                    <a:bodyPr/>
                    <a:lstStyle/>
                    <a:p>
                      <a:pPr indent="0" lvl="0" marL="0" marR="0" rtl="0" algn="l">
                        <a:spcBef>
                          <a:spcPts val="0"/>
                        </a:spcBef>
                        <a:spcAft>
                          <a:spcPts val="0"/>
                        </a:spcAft>
                        <a:buNone/>
                      </a:pPr>
                      <a:r>
                        <a:rPr lang="en-US" sz="1800"/>
                        <a:t>Asian</a:t>
                      </a:r>
                      <a:endParaRPr/>
                    </a:p>
                  </a:txBody>
                  <a:tcPr marT="45725" marB="45725" marR="91450" marL="91450"/>
                </a:tc>
                <a:tc>
                  <a:txBody>
                    <a:bodyPr/>
                    <a:lstStyle/>
                    <a:p>
                      <a:pPr indent="0" lvl="0" marL="0" marR="0" rtl="0" algn="r">
                        <a:spcBef>
                          <a:spcPts val="0"/>
                        </a:spcBef>
                        <a:spcAft>
                          <a:spcPts val="0"/>
                        </a:spcAft>
                        <a:buNone/>
                      </a:pPr>
                      <a:r>
                        <a:rPr lang="en-US" sz="1800"/>
                        <a:t>7,638</a:t>
                      </a:r>
                      <a:endParaRPr/>
                    </a:p>
                  </a:txBody>
                  <a:tcPr marT="45725" marB="45725" marR="91450" marL="91450"/>
                </a:tc>
                <a:tc>
                  <a:txBody>
                    <a:bodyPr/>
                    <a:lstStyle/>
                    <a:p>
                      <a:pPr indent="0" lvl="0" marL="0" marR="0" rtl="0" algn="r">
                        <a:spcBef>
                          <a:spcPts val="0"/>
                        </a:spcBef>
                        <a:spcAft>
                          <a:spcPts val="0"/>
                        </a:spcAft>
                        <a:buNone/>
                      </a:pPr>
                      <a:r>
                        <a:rPr lang="en-US" sz="1800"/>
                        <a:t>8,261</a:t>
                      </a:r>
                      <a:endParaRPr/>
                    </a:p>
                  </a:txBody>
                  <a:tcPr marT="45725" marB="45725" marR="91450" marL="91450"/>
                </a:tc>
                <a:tc>
                  <a:txBody>
                    <a:bodyPr/>
                    <a:lstStyle/>
                    <a:p>
                      <a:pPr indent="0" lvl="0" marL="0" marR="0" rtl="0" algn="r">
                        <a:spcBef>
                          <a:spcPts val="0"/>
                        </a:spcBef>
                        <a:spcAft>
                          <a:spcPts val="0"/>
                        </a:spcAft>
                        <a:buNone/>
                      </a:pPr>
                      <a:r>
                        <a:rPr lang="en-US" sz="1800"/>
                        <a:t>+8.2%</a:t>
                      </a:r>
                      <a:endParaRPr/>
                    </a:p>
                  </a:txBody>
                  <a:tcPr marT="45725" marB="45725" marR="91450" marL="91450"/>
                </a:tc>
              </a:tr>
              <a:tr h="370850">
                <a:tc>
                  <a:txBody>
                    <a:bodyPr/>
                    <a:lstStyle/>
                    <a:p>
                      <a:pPr indent="0" lvl="0" marL="0" marR="0" rtl="0" algn="l">
                        <a:spcBef>
                          <a:spcPts val="0"/>
                        </a:spcBef>
                        <a:spcAft>
                          <a:spcPts val="0"/>
                        </a:spcAft>
                        <a:buNone/>
                      </a:pPr>
                      <a:r>
                        <a:rPr lang="en-US" sz="1800"/>
                        <a:t>American Indian/Alaska Native</a:t>
                      </a:r>
                      <a:endParaRPr/>
                    </a:p>
                  </a:txBody>
                  <a:tcPr marT="45725" marB="45725" marR="91450" marL="91450"/>
                </a:tc>
                <a:tc>
                  <a:txBody>
                    <a:bodyPr/>
                    <a:lstStyle/>
                    <a:p>
                      <a:pPr indent="0" lvl="0" marL="0" marR="0" rtl="0" algn="r">
                        <a:spcBef>
                          <a:spcPts val="0"/>
                        </a:spcBef>
                        <a:spcAft>
                          <a:spcPts val="0"/>
                        </a:spcAft>
                        <a:buNone/>
                      </a:pPr>
                      <a:r>
                        <a:rPr lang="en-US" sz="1800"/>
                        <a:t>18,935</a:t>
                      </a:r>
                      <a:endParaRPr/>
                    </a:p>
                  </a:txBody>
                  <a:tcPr marT="45725" marB="45725" marR="91450" marL="91450"/>
                </a:tc>
                <a:tc>
                  <a:txBody>
                    <a:bodyPr/>
                    <a:lstStyle/>
                    <a:p>
                      <a:pPr indent="0" lvl="0" marL="0" marR="0" rtl="0" algn="r">
                        <a:spcBef>
                          <a:spcPts val="0"/>
                        </a:spcBef>
                        <a:spcAft>
                          <a:spcPts val="0"/>
                        </a:spcAft>
                        <a:buNone/>
                      </a:pPr>
                      <a:r>
                        <a:rPr lang="en-US" sz="1800"/>
                        <a:t>19,618</a:t>
                      </a:r>
                      <a:endParaRPr/>
                    </a:p>
                  </a:txBody>
                  <a:tcPr marT="45725" marB="45725" marR="91450" marL="91450"/>
                </a:tc>
                <a:tc>
                  <a:txBody>
                    <a:bodyPr/>
                    <a:lstStyle/>
                    <a:p>
                      <a:pPr indent="0" lvl="0" marL="0" marR="0" rtl="0" algn="r">
                        <a:spcBef>
                          <a:spcPts val="0"/>
                        </a:spcBef>
                        <a:spcAft>
                          <a:spcPts val="0"/>
                        </a:spcAft>
                        <a:buNone/>
                      </a:pPr>
                      <a:r>
                        <a:rPr lang="en-US" sz="1800"/>
                        <a:t>+3.6%</a:t>
                      </a:r>
                      <a:endParaRPr/>
                    </a:p>
                  </a:txBody>
                  <a:tcPr marT="45725" marB="45725" marR="91450" marL="91450"/>
                </a:tc>
              </a:tr>
              <a:tr h="370850">
                <a:tc>
                  <a:txBody>
                    <a:bodyPr/>
                    <a:lstStyle/>
                    <a:p>
                      <a:pPr indent="0" lvl="0" marL="0" marR="0" rtl="0" algn="l">
                        <a:spcBef>
                          <a:spcPts val="0"/>
                        </a:spcBef>
                        <a:spcAft>
                          <a:spcPts val="0"/>
                        </a:spcAft>
                        <a:buNone/>
                      </a:pPr>
                      <a:r>
                        <a:rPr lang="en-US" sz="1800"/>
                        <a:t>Native Hawaiian/Other Pacific Islander</a:t>
                      </a:r>
                      <a:endParaRPr/>
                    </a:p>
                  </a:txBody>
                  <a:tcPr marT="45725" marB="45725" marR="91450" marL="91450"/>
                </a:tc>
                <a:tc>
                  <a:txBody>
                    <a:bodyPr/>
                    <a:lstStyle/>
                    <a:p>
                      <a:pPr indent="0" lvl="0" marL="0" marR="0" rtl="0" algn="r">
                        <a:spcBef>
                          <a:spcPts val="0"/>
                        </a:spcBef>
                        <a:spcAft>
                          <a:spcPts val="0"/>
                        </a:spcAft>
                        <a:buNone/>
                      </a:pPr>
                      <a:r>
                        <a:rPr lang="en-US" sz="1800"/>
                        <a:t>8,794</a:t>
                      </a:r>
                      <a:endParaRPr/>
                    </a:p>
                  </a:txBody>
                  <a:tcPr marT="45725" marB="45725" marR="91450" marL="91450"/>
                </a:tc>
                <a:tc>
                  <a:txBody>
                    <a:bodyPr/>
                    <a:lstStyle/>
                    <a:p>
                      <a:pPr indent="0" lvl="0" marL="0" marR="0" rtl="0" algn="r">
                        <a:spcBef>
                          <a:spcPts val="0"/>
                        </a:spcBef>
                        <a:spcAft>
                          <a:spcPts val="0"/>
                        </a:spcAft>
                        <a:buNone/>
                      </a:pPr>
                      <a:r>
                        <a:rPr lang="en-US" sz="1800"/>
                        <a:t>10,461</a:t>
                      </a:r>
                      <a:endParaRPr/>
                    </a:p>
                  </a:txBody>
                  <a:tcPr marT="45725" marB="45725" marR="91450" marL="91450"/>
                </a:tc>
                <a:tc>
                  <a:txBody>
                    <a:bodyPr/>
                    <a:lstStyle/>
                    <a:p>
                      <a:pPr indent="0" lvl="0" marL="0" marR="0" rtl="0" algn="r">
                        <a:spcBef>
                          <a:spcPts val="0"/>
                        </a:spcBef>
                        <a:spcAft>
                          <a:spcPts val="0"/>
                        </a:spcAft>
                        <a:buNone/>
                      </a:pPr>
                      <a:r>
                        <a:rPr lang="en-US" sz="1800"/>
                        <a:t>+19.0%</a:t>
                      </a:r>
                      <a:endParaRPr/>
                    </a:p>
                  </a:txBody>
                  <a:tcPr marT="45725" marB="45725" marR="91450" marL="91450"/>
                </a:tc>
              </a:tr>
              <a:tr h="370850">
                <a:tc>
                  <a:txBody>
                    <a:bodyPr/>
                    <a:lstStyle/>
                    <a:p>
                      <a:pPr indent="0" lvl="0" marL="0" marR="0" rtl="0" algn="l">
                        <a:spcBef>
                          <a:spcPts val="0"/>
                        </a:spcBef>
                        <a:spcAft>
                          <a:spcPts val="0"/>
                        </a:spcAft>
                        <a:buNone/>
                      </a:pPr>
                      <a:r>
                        <a:rPr lang="en-US" sz="1800"/>
                        <a:t>Multiple Races</a:t>
                      </a:r>
                      <a:endParaRPr/>
                    </a:p>
                  </a:txBody>
                  <a:tcPr marT="45725" marB="45725" marR="91450" marL="91450"/>
                </a:tc>
                <a:tc>
                  <a:txBody>
                    <a:bodyPr/>
                    <a:lstStyle/>
                    <a:p>
                      <a:pPr indent="0" lvl="0" marL="0" marR="0" rtl="0" algn="r">
                        <a:spcBef>
                          <a:spcPts val="0"/>
                        </a:spcBef>
                        <a:spcAft>
                          <a:spcPts val="0"/>
                        </a:spcAft>
                        <a:buNone/>
                      </a:pPr>
                      <a:r>
                        <a:rPr lang="en-US" sz="1800"/>
                        <a:t>35,680</a:t>
                      </a:r>
                      <a:endParaRPr/>
                    </a:p>
                  </a:txBody>
                  <a:tcPr marT="45725" marB="45725" marR="91450" marL="91450"/>
                </a:tc>
                <a:tc>
                  <a:txBody>
                    <a:bodyPr/>
                    <a:lstStyle/>
                    <a:p>
                      <a:pPr indent="0" lvl="0" marL="0" marR="0" rtl="0" algn="r">
                        <a:spcBef>
                          <a:spcPts val="0"/>
                        </a:spcBef>
                        <a:spcAft>
                          <a:spcPts val="0"/>
                        </a:spcAft>
                        <a:buNone/>
                      </a:pPr>
                      <a:r>
                        <a:rPr lang="en-US" sz="1800"/>
                        <a:t>35,383</a:t>
                      </a:r>
                      <a:endParaRPr/>
                    </a:p>
                  </a:txBody>
                  <a:tcPr marT="45725" marB="45725" marR="91450" marL="91450"/>
                </a:tc>
                <a:tc>
                  <a:txBody>
                    <a:bodyPr/>
                    <a:lstStyle/>
                    <a:p>
                      <a:pPr indent="0" lvl="0" marL="0" marR="0" rtl="0" algn="r">
                        <a:spcBef>
                          <a:spcPts val="0"/>
                        </a:spcBef>
                        <a:spcAft>
                          <a:spcPts val="0"/>
                        </a:spcAft>
                        <a:buNone/>
                      </a:pPr>
                      <a:r>
                        <a:rPr lang="en-US" sz="1800"/>
                        <a:t>-0.8%</a:t>
                      </a:r>
                      <a:endParaRPr/>
                    </a:p>
                  </a:txBody>
                  <a:tcPr marT="45725" marB="45725" marR="91450" marL="91450"/>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graphicFrame>
        <p:nvGraphicFramePr>
          <p:cNvPr id="1065" name="Google Shape;1065;g222b2dd9ce4_0_174"/>
          <p:cNvGraphicFramePr/>
          <p:nvPr/>
        </p:nvGraphicFramePr>
        <p:xfrm>
          <a:off x="963930" y="1030535"/>
          <a:ext cx="3000000" cy="3000000"/>
        </p:xfrm>
        <a:graphic>
          <a:graphicData uri="http://schemas.openxmlformats.org/drawingml/2006/table">
            <a:tbl>
              <a:tblPr bandRow="1" firstRow="1">
                <a:noFill/>
                <a:tableStyleId>{3E2CB194-0F34-4C2C-8624-54801F5F4759}</a:tableStyleId>
              </a:tblPr>
              <a:tblGrid>
                <a:gridCol w="3896650"/>
                <a:gridCol w="2054275"/>
                <a:gridCol w="1935800"/>
                <a:gridCol w="2628900"/>
              </a:tblGrid>
              <a:tr h="370850">
                <a:tc>
                  <a:txBody>
                    <a:bodyPr/>
                    <a:lstStyle/>
                    <a:p>
                      <a:pPr indent="0" lvl="0" marL="0" marR="0" rtl="0" algn="ctr">
                        <a:spcBef>
                          <a:spcPts val="0"/>
                        </a:spcBef>
                        <a:spcAft>
                          <a:spcPts val="0"/>
                        </a:spcAft>
                        <a:buNone/>
                      </a:pPr>
                      <a:r>
                        <a:rPr lang="en-US" sz="1800"/>
                        <a:t>CoC </a:t>
                      </a:r>
                      <a:br>
                        <a:rPr lang="en-US" sz="1800"/>
                      </a:br>
                      <a:r>
                        <a:rPr lang="en-US" sz="1800"/>
                        <a:t>(Top 10 CoCs by 2020 PIT Count)</a:t>
                      </a:r>
                      <a:endParaRPr/>
                    </a:p>
                  </a:txBody>
                  <a:tcPr marT="45725" marB="45725" marR="91450" marL="91450"/>
                </a:tc>
                <a:tc>
                  <a:txBody>
                    <a:bodyPr/>
                    <a:lstStyle/>
                    <a:p>
                      <a:pPr indent="0" lvl="0" marL="0" marR="0" rtl="0" algn="ctr">
                        <a:spcBef>
                          <a:spcPts val="0"/>
                        </a:spcBef>
                        <a:spcAft>
                          <a:spcPts val="0"/>
                        </a:spcAft>
                        <a:buNone/>
                      </a:pPr>
                      <a:r>
                        <a:rPr lang="en-US" sz="1800"/>
                        <a:t>% Change, Overall Homeless Pop, 2020-2022</a:t>
                      </a:r>
                      <a:endParaRPr/>
                    </a:p>
                  </a:txBody>
                  <a:tcPr marT="45725" marB="45725" marR="91450" marL="91450"/>
                </a:tc>
                <a:tc>
                  <a:txBody>
                    <a:bodyPr/>
                    <a:lstStyle/>
                    <a:p>
                      <a:pPr indent="0" lvl="0" marL="0" marR="0" rtl="0" algn="ctr">
                        <a:spcBef>
                          <a:spcPts val="0"/>
                        </a:spcBef>
                        <a:spcAft>
                          <a:spcPts val="0"/>
                        </a:spcAft>
                        <a:buNone/>
                      </a:pPr>
                      <a:r>
                        <a:rPr lang="en-US" sz="1800"/>
                        <a:t>% Change, Latino Homeless Pop, 2020-2020</a:t>
                      </a:r>
                      <a:endParaRPr/>
                    </a:p>
                  </a:txBody>
                  <a:tcPr marT="45725" marB="45725" marR="91450" marL="91450"/>
                </a:tc>
                <a:tc>
                  <a:txBody>
                    <a:bodyPr/>
                    <a:lstStyle/>
                    <a:p>
                      <a:pPr indent="0" lvl="0" marL="0" marR="0" rtl="0" algn="ctr">
                        <a:spcBef>
                          <a:spcPts val="0"/>
                        </a:spcBef>
                        <a:spcAft>
                          <a:spcPts val="0"/>
                        </a:spcAft>
                        <a:buNone/>
                      </a:pPr>
                      <a:r>
                        <a:rPr lang="en-US" sz="1800"/>
                        <a:t>Gap Between Latino Homeless Pop and Overall Homeless Pop Changes</a:t>
                      </a:r>
                      <a:endParaRPr/>
                    </a:p>
                  </a:txBody>
                  <a:tcPr marT="45725" marB="45725" marR="91450" marL="91450"/>
                </a:tc>
              </a:tr>
              <a:tr h="370850">
                <a:tc>
                  <a:txBody>
                    <a:bodyPr/>
                    <a:lstStyle/>
                    <a:p>
                      <a:pPr indent="0" lvl="0" marL="0" marR="0" rtl="0" algn="l">
                        <a:spcBef>
                          <a:spcPts val="0"/>
                        </a:spcBef>
                        <a:spcAft>
                          <a:spcPts val="0"/>
                        </a:spcAft>
                        <a:buNone/>
                      </a:pPr>
                      <a:r>
                        <a:rPr lang="en-US" sz="1800"/>
                        <a:t>New York City CoC</a:t>
                      </a:r>
                      <a:endParaRPr/>
                    </a:p>
                  </a:txBody>
                  <a:tcPr marT="45725" marB="45725" marR="91450" marL="91450"/>
                </a:tc>
                <a:tc>
                  <a:txBody>
                    <a:bodyPr/>
                    <a:lstStyle/>
                    <a:p>
                      <a:pPr indent="0" lvl="0" marL="0" marR="0" rtl="0" algn="r">
                        <a:spcBef>
                          <a:spcPts val="0"/>
                        </a:spcBef>
                        <a:spcAft>
                          <a:spcPts val="0"/>
                        </a:spcAft>
                        <a:buNone/>
                      </a:pPr>
                      <a:r>
                        <a:rPr lang="en-US" sz="1800"/>
                        <a:t>-21%</a:t>
                      </a:r>
                      <a:endParaRPr/>
                    </a:p>
                  </a:txBody>
                  <a:tcPr marT="45725" marB="45725" marR="91450" marL="91450"/>
                </a:tc>
                <a:tc>
                  <a:txBody>
                    <a:bodyPr/>
                    <a:lstStyle/>
                    <a:p>
                      <a:pPr indent="0" lvl="0" marL="0" marR="0" rtl="0" algn="r">
                        <a:spcBef>
                          <a:spcPts val="0"/>
                        </a:spcBef>
                        <a:spcAft>
                          <a:spcPts val="0"/>
                        </a:spcAft>
                        <a:buNone/>
                      </a:pPr>
                      <a:r>
                        <a:rPr lang="en-US" sz="1800"/>
                        <a:t>-18%</a:t>
                      </a:r>
                      <a:endParaRPr/>
                    </a:p>
                  </a:txBody>
                  <a:tcPr marT="45725" marB="45725" marR="91450" marL="91450"/>
                </a:tc>
                <a:tc>
                  <a:txBody>
                    <a:bodyPr/>
                    <a:lstStyle/>
                    <a:p>
                      <a:pPr indent="0" lvl="0" marL="0" marR="0" rtl="0" algn="r">
                        <a:spcBef>
                          <a:spcPts val="0"/>
                        </a:spcBef>
                        <a:spcAft>
                          <a:spcPts val="0"/>
                        </a:spcAft>
                        <a:buNone/>
                      </a:pPr>
                      <a:r>
                        <a:rPr lang="en-US" sz="1800"/>
                        <a:t>+3%</a:t>
                      </a:r>
                      <a:endParaRPr/>
                    </a:p>
                  </a:txBody>
                  <a:tcPr marT="45725" marB="45725" marR="91450" marL="91450"/>
                </a:tc>
              </a:tr>
              <a:tr h="370850">
                <a:tc>
                  <a:txBody>
                    <a:bodyPr/>
                    <a:lstStyle/>
                    <a:p>
                      <a:pPr indent="0" lvl="0" marL="0" marR="0" rtl="0" algn="l">
                        <a:spcBef>
                          <a:spcPts val="0"/>
                        </a:spcBef>
                        <a:spcAft>
                          <a:spcPts val="0"/>
                        </a:spcAft>
                        <a:buNone/>
                      </a:pPr>
                      <a:r>
                        <a:rPr lang="en-US" sz="1800"/>
                        <a:t>Los Angeles City/County CoC</a:t>
                      </a:r>
                      <a:endParaRPr/>
                    </a:p>
                  </a:txBody>
                  <a:tcPr marT="45725" marB="45725" marR="91450" marL="91450"/>
                </a:tc>
                <a:tc>
                  <a:txBody>
                    <a:bodyPr/>
                    <a:lstStyle/>
                    <a:p>
                      <a:pPr indent="0" lvl="0" marL="0" marR="0" rtl="0" algn="r">
                        <a:spcBef>
                          <a:spcPts val="0"/>
                        </a:spcBef>
                        <a:spcAft>
                          <a:spcPts val="0"/>
                        </a:spcAft>
                        <a:buNone/>
                      </a:pPr>
                      <a:r>
                        <a:rPr lang="en-US" sz="1800"/>
                        <a:t>+9%</a:t>
                      </a:r>
                      <a:endParaRPr/>
                    </a:p>
                  </a:txBody>
                  <a:tcPr marT="45725" marB="45725" marR="91450" marL="91450"/>
                </a:tc>
                <a:tc>
                  <a:txBody>
                    <a:bodyPr/>
                    <a:lstStyle/>
                    <a:p>
                      <a:pPr indent="0" lvl="0" marL="0" marR="0" rtl="0" algn="r">
                        <a:spcBef>
                          <a:spcPts val="0"/>
                        </a:spcBef>
                        <a:spcAft>
                          <a:spcPts val="0"/>
                        </a:spcAft>
                        <a:buNone/>
                      </a:pPr>
                      <a:r>
                        <a:rPr lang="en-US" sz="1800"/>
                        <a:t>+26%</a:t>
                      </a:r>
                      <a:endParaRPr/>
                    </a:p>
                  </a:txBody>
                  <a:tcPr marT="45725" marB="45725" marR="91450" marL="91450"/>
                </a:tc>
                <a:tc>
                  <a:txBody>
                    <a:bodyPr/>
                    <a:lstStyle/>
                    <a:p>
                      <a:pPr indent="0" lvl="0" marL="0" marR="0" rtl="0" algn="r">
                        <a:spcBef>
                          <a:spcPts val="0"/>
                        </a:spcBef>
                        <a:spcAft>
                          <a:spcPts val="0"/>
                        </a:spcAft>
                        <a:buNone/>
                      </a:pPr>
                      <a:r>
                        <a:rPr lang="en-US" sz="1800"/>
                        <a:t>+17%</a:t>
                      </a:r>
                      <a:endParaRPr/>
                    </a:p>
                  </a:txBody>
                  <a:tcPr marT="45725" marB="45725" marR="91450" marL="91450"/>
                </a:tc>
              </a:tr>
              <a:tr h="370850">
                <a:tc>
                  <a:txBody>
                    <a:bodyPr/>
                    <a:lstStyle/>
                    <a:p>
                      <a:pPr indent="0" lvl="0" marL="0" marR="0" rtl="0" algn="l">
                        <a:spcBef>
                          <a:spcPts val="0"/>
                        </a:spcBef>
                        <a:spcAft>
                          <a:spcPts val="0"/>
                        </a:spcAft>
                        <a:buNone/>
                      </a:pPr>
                      <a:r>
                        <a:rPr lang="en-US" sz="1800"/>
                        <a:t>Seattle/King County CoC</a:t>
                      </a:r>
                      <a:endParaRPr/>
                    </a:p>
                  </a:txBody>
                  <a:tcPr marT="45725" marB="45725" marR="91450" marL="91450"/>
                </a:tc>
                <a:tc>
                  <a:txBody>
                    <a:bodyPr/>
                    <a:lstStyle/>
                    <a:p>
                      <a:pPr indent="0" lvl="0" marL="0" marR="0" rtl="0" algn="r">
                        <a:spcBef>
                          <a:spcPts val="0"/>
                        </a:spcBef>
                        <a:spcAft>
                          <a:spcPts val="0"/>
                        </a:spcAft>
                        <a:buNone/>
                      </a:pPr>
                      <a:r>
                        <a:rPr lang="en-US" sz="1800"/>
                        <a:t>+14%</a:t>
                      </a:r>
                      <a:endParaRPr/>
                    </a:p>
                  </a:txBody>
                  <a:tcPr marT="45725" marB="45725" marR="91450" marL="91450"/>
                </a:tc>
                <a:tc>
                  <a:txBody>
                    <a:bodyPr/>
                    <a:lstStyle/>
                    <a:p>
                      <a:pPr indent="0" lvl="0" marL="0" marR="0" rtl="0" algn="r">
                        <a:spcBef>
                          <a:spcPts val="0"/>
                        </a:spcBef>
                        <a:spcAft>
                          <a:spcPts val="0"/>
                        </a:spcAft>
                        <a:buNone/>
                      </a:pPr>
                      <a:r>
                        <a:rPr lang="en-US" sz="1800"/>
                        <a:t>+30%</a:t>
                      </a:r>
                      <a:endParaRPr/>
                    </a:p>
                  </a:txBody>
                  <a:tcPr marT="45725" marB="45725" marR="91450" marL="91450"/>
                </a:tc>
                <a:tc>
                  <a:txBody>
                    <a:bodyPr/>
                    <a:lstStyle/>
                    <a:p>
                      <a:pPr indent="0" lvl="0" marL="0" marR="0" rtl="0" algn="r">
                        <a:spcBef>
                          <a:spcPts val="0"/>
                        </a:spcBef>
                        <a:spcAft>
                          <a:spcPts val="0"/>
                        </a:spcAft>
                        <a:buNone/>
                      </a:pPr>
                      <a:r>
                        <a:rPr lang="en-US" sz="1800"/>
                        <a:t>+16%</a:t>
                      </a:r>
                      <a:endParaRPr/>
                    </a:p>
                  </a:txBody>
                  <a:tcPr marT="45725" marB="45725" marR="91450" marL="91450"/>
                </a:tc>
              </a:tr>
              <a:tr h="370850">
                <a:tc>
                  <a:txBody>
                    <a:bodyPr/>
                    <a:lstStyle/>
                    <a:p>
                      <a:pPr indent="0" lvl="0" marL="0" marR="0" rtl="0" algn="l">
                        <a:spcBef>
                          <a:spcPts val="0"/>
                        </a:spcBef>
                        <a:spcAft>
                          <a:spcPts val="0"/>
                        </a:spcAft>
                        <a:buNone/>
                      </a:pPr>
                      <a:r>
                        <a:rPr lang="en-US" sz="1800"/>
                        <a:t>San Jose, Santa Clara City/County CoC</a:t>
                      </a:r>
                      <a:endParaRPr/>
                    </a:p>
                  </a:txBody>
                  <a:tcPr marT="45725" marB="45725" marR="91450" marL="91450"/>
                </a:tc>
                <a:tc>
                  <a:txBody>
                    <a:bodyPr/>
                    <a:lstStyle/>
                    <a:p>
                      <a:pPr indent="0" lvl="0" marL="0" marR="0" rtl="0" algn="r">
                        <a:spcBef>
                          <a:spcPts val="0"/>
                        </a:spcBef>
                        <a:spcAft>
                          <a:spcPts val="0"/>
                        </a:spcAft>
                        <a:buNone/>
                      </a:pPr>
                      <a:r>
                        <a:rPr lang="en-US" sz="1800"/>
                        <a:t>+4%</a:t>
                      </a:r>
                      <a:endParaRPr/>
                    </a:p>
                  </a:txBody>
                  <a:tcPr marT="45725" marB="45725" marR="91450" marL="91450"/>
                </a:tc>
                <a:tc>
                  <a:txBody>
                    <a:bodyPr/>
                    <a:lstStyle/>
                    <a:p>
                      <a:pPr indent="0" lvl="0" marL="0" marR="0" rtl="0" algn="r">
                        <a:spcBef>
                          <a:spcPts val="0"/>
                        </a:spcBef>
                        <a:spcAft>
                          <a:spcPts val="0"/>
                        </a:spcAft>
                        <a:buNone/>
                      </a:pPr>
                      <a:r>
                        <a:rPr lang="en-US" sz="1800"/>
                        <a:t>+16%</a:t>
                      </a:r>
                      <a:endParaRPr/>
                    </a:p>
                  </a:txBody>
                  <a:tcPr marT="45725" marB="45725" marR="91450" marL="91450"/>
                </a:tc>
                <a:tc>
                  <a:txBody>
                    <a:bodyPr/>
                    <a:lstStyle/>
                    <a:p>
                      <a:pPr indent="0" lvl="0" marL="0" marR="0" rtl="0" algn="r">
                        <a:spcBef>
                          <a:spcPts val="0"/>
                        </a:spcBef>
                        <a:spcAft>
                          <a:spcPts val="0"/>
                        </a:spcAft>
                        <a:buNone/>
                      </a:pPr>
                      <a:r>
                        <a:rPr lang="en-US" sz="1800"/>
                        <a:t>+12%</a:t>
                      </a:r>
                      <a:endParaRPr/>
                    </a:p>
                  </a:txBody>
                  <a:tcPr marT="45725" marB="45725" marR="91450" marL="91450"/>
                </a:tc>
              </a:tr>
              <a:tr h="370850">
                <a:tc>
                  <a:txBody>
                    <a:bodyPr/>
                    <a:lstStyle/>
                    <a:p>
                      <a:pPr indent="0" lvl="0" marL="0" marR="0" rtl="0" algn="l">
                        <a:spcBef>
                          <a:spcPts val="0"/>
                        </a:spcBef>
                        <a:spcAft>
                          <a:spcPts val="0"/>
                        </a:spcAft>
                        <a:buNone/>
                      </a:pPr>
                      <a:r>
                        <a:rPr lang="en-US" sz="1800"/>
                        <a:t>Texas Balance of State CoC</a:t>
                      </a:r>
                      <a:endParaRPr/>
                    </a:p>
                  </a:txBody>
                  <a:tcPr marT="45725" marB="45725" marR="91450" marL="91450"/>
                </a:tc>
                <a:tc>
                  <a:txBody>
                    <a:bodyPr/>
                    <a:lstStyle/>
                    <a:p>
                      <a:pPr indent="0" lvl="0" marL="0" marR="0" rtl="0" algn="r">
                        <a:spcBef>
                          <a:spcPts val="0"/>
                        </a:spcBef>
                        <a:spcAft>
                          <a:spcPts val="0"/>
                        </a:spcAft>
                        <a:buNone/>
                      </a:pPr>
                      <a:r>
                        <a:rPr lang="en-US" sz="1800"/>
                        <a:t>-30%</a:t>
                      </a:r>
                      <a:endParaRPr/>
                    </a:p>
                  </a:txBody>
                  <a:tcPr marT="45725" marB="45725" marR="91450" marL="91450"/>
                </a:tc>
                <a:tc>
                  <a:txBody>
                    <a:bodyPr/>
                    <a:lstStyle/>
                    <a:p>
                      <a:pPr indent="0" lvl="0" marL="0" marR="0" rtl="0" algn="r">
                        <a:spcBef>
                          <a:spcPts val="0"/>
                        </a:spcBef>
                        <a:spcAft>
                          <a:spcPts val="0"/>
                        </a:spcAft>
                        <a:buNone/>
                      </a:pPr>
                      <a:r>
                        <a:rPr lang="en-US" sz="1800"/>
                        <a:t>-</a:t>
                      </a:r>
                      <a:r>
                        <a:rPr lang="en-US" sz="1800"/>
                        <a:t>18%</a:t>
                      </a:r>
                      <a:endParaRPr/>
                    </a:p>
                  </a:txBody>
                  <a:tcPr marT="45725" marB="45725" marR="91450" marL="91450"/>
                </a:tc>
                <a:tc>
                  <a:txBody>
                    <a:bodyPr/>
                    <a:lstStyle/>
                    <a:p>
                      <a:pPr indent="0" lvl="0" marL="0" marR="0" rtl="0" algn="r">
                        <a:spcBef>
                          <a:spcPts val="0"/>
                        </a:spcBef>
                        <a:spcAft>
                          <a:spcPts val="0"/>
                        </a:spcAft>
                        <a:buNone/>
                      </a:pPr>
                      <a:r>
                        <a:rPr lang="en-US" sz="1800"/>
                        <a:t>+12%</a:t>
                      </a:r>
                      <a:endParaRPr/>
                    </a:p>
                  </a:txBody>
                  <a:tcPr marT="45725" marB="45725" marR="91450" marL="91450"/>
                </a:tc>
              </a:tr>
              <a:tr h="370850">
                <a:tc>
                  <a:txBody>
                    <a:bodyPr/>
                    <a:lstStyle/>
                    <a:p>
                      <a:pPr indent="0" lvl="0" marL="0" marR="0" rtl="0" algn="l">
                        <a:spcBef>
                          <a:spcPts val="0"/>
                        </a:spcBef>
                        <a:spcAft>
                          <a:spcPts val="0"/>
                        </a:spcAft>
                        <a:buNone/>
                      </a:pPr>
                      <a:r>
                        <a:rPr lang="en-US" sz="1800"/>
                        <a:t>Oakland, Berkeley, Alameda City/County CoC</a:t>
                      </a:r>
                      <a:endParaRPr/>
                    </a:p>
                  </a:txBody>
                  <a:tcPr marT="45725" marB="45725" marR="91450" marL="91450"/>
                </a:tc>
                <a:tc>
                  <a:txBody>
                    <a:bodyPr/>
                    <a:lstStyle/>
                    <a:p>
                      <a:pPr indent="0" lvl="0" marL="0" marR="0" rtl="0" algn="r">
                        <a:spcBef>
                          <a:spcPts val="0"/>
                        </a:spcBef>
                        <a:spcAft>
                          <a:spcPts val="0"/>
                        </a:spcAft>
                        <a:buNone/>
                      </a:pPr>
                      <a:r>
                        <a:rPr lang="en-US" sz="1800"/>
                        <a:t>+20%</a:t>
                      </a:r>
                      <a:endParaRPr/>
                    </a:p>
                  </a:txBody>
                  <a:tcPr marT="45725" marB="45725" marR="91450" marL="91450"/>
                </a:tc>
                <a:tc>
                  <a:txBody>
                    <a:bodyPr/>
                    <a:lstStyle/>
                    <a:p>
                      <a:pPr indent="0" lvl="0" marL="0" marR="0" rtl="0" algn="r">
                        <a:spcBef>
                          <a:spcPts val="0"/>
                        </a:spcBef>
                        <a:spcAft>
                          <a:spcPts val="0"/>
                        </a:spcAft>
                        <a:buNone/>
                      </a:pPr>
                      <a:r>
                        <a:rPr lang="en-US" sz="1800"/>
                        <a:t>+64%</a:t>
                      </a:r>
                      <a:endParaRPr/>
                    </a:p>
                  </a:txBody>
                  <a:tcPr marT="45725" marB="45725" marR="91450" marL="91450"/>
                </a:tc>
                <a:tc>
                  <a:txBody>
                    <a:bodyPr/>
                    <a:lstStyle/>
                    <a:p>
                      <a:pPr indent="0" lvl="0" marL="0" marR="0" rtl="0" algn="r">
                        <a:spcBef>
                          <a:spcPts val="0"/>
                        </a:spcBef>
                        <a:spcAft>
                          <a:spcPts val="0"/>
                        </a:spcAft>
                        <a:buNone/>
                      </a:pPr>
                      <a:r>
                        <a:rPr lang="en-US" sz="1800"/>
                        <a:t>+44%</a:t>
                      </a:r>
                      <a:endParaRPr/>
                    </a:p>
                  </a:txBody>
                  <a:tcPr marT="45725" marB="45725" marR="91450" marL="91450"/>
                </a:tc>
              </a:tr>
              <a:tr h="370850">
                <a:tc>
                  <a:txBody>
                    <a:bodyPr/>
                    <a:lstStyle/>
                    <a:p>
                      <a:pPr indent="0" lvl="0" marL="0" marR="0" rtl="0" algn="l">
                        <a:spcBef>
                          <a:spcPts val="0"/>
                        </a:spcBef>
                        <a:spcAft>
                          <a:spcPts val="0"/>
                        </a:spcAft>
                        <a:buNone/>
                      </a:pPr>
                      <a:r>
                        <a:rPr lang="en-US" sz="1800"/>
                        <a:t>San Francisco CoC</a:t>
                      </a:r>
                      <a:endParaRPr/>
                    </a:p>
                  </a:txBody>
                  <a:tcPr marT="45725" marB="45725" marR="91450" marL="91450"/>
                </a:tc>
                <a:tc>
                  <a:txBody>
                    <a:bodyPr/>
                    <a:lstStyle/>
                    <a:p>
                      <a:pPr indent="0" lvl="0" marL="0" marR="0" rtl="0" algn="r">
                        <a:spcBef>
                          <a:spcPts val="0"/>
                        </a:spcBef>
                        <a:spcAft>
                          <a:spcPts val="0"/>
                        </a:spcAft>
                        <a:buNone/>
                      </a:pPr>
                      <a:r>
                        <a:rPr lang="en-US" sz="1800"/>
                        <a:t>-5%</a:t>
                      </a:r>
                      <a:endParaRPr/>
                    </a:p>
                  </a:txBody>
                  <a:tcPr marT="45725" marB="45725" marR="91450" marL="91450"/>
                </a:tc>
                <a:tc>
                  <a:txBody>
                    <a:bodyPr/>
                    <a:lstStyle/>
                    <a:p>
                      <a:pPr indent="0" lvl="0" marL="0" marR="0" rtl="0" algn="r">
                        <a:spcBef>
                          <a:spcPts val="0"/>
                        </a:spcBef>
                        <a:spcAft>
                          <a:spcPts val="0"/>
                        </a:spcAft>
                        <a:buNone/>
                      </a:pPr>
                      <a:r>
                        <a:rPr lang="en-US" sz="1800"/>
                        <a:t>+34%</a:t>
                      </a:r>
                      <a:endParaRPr/>
                    </a:p>
                  </a:txBody>
                  <a:tcPr marT="45725" marB="45725" marR="91450" marL="91450"/>
                </a:tc>
                <a:tc>
                  <a:txBody>
                    <a:bodyPr/>
                    <a:lstStyle/>
                    <a:p>
                      <a:pPr indent="0" lvl="0" marL="0" marR="0" rtl="0" algn="r">
                        <a:spcBef>
                          <a:spcPts val="0"/>
                        </a:spcBef>
                        <a:spcAft>
                          <a:spcPts val="0"/>
                        </a:spcAft>
                        <a:buNone/>
                      </a:pPr>
                      <a:r>
                        <a:rPr lang="en-US" sz="1800"/>
                        <a:t>+39%</a:t>
                      </a:r>
                      <a:endParaRPr/>
                    </a:p>
                  </a:txBody>
                  <a:tcPr marT="45725" marB="45725" marR="91450" marL="91450"/>
                </a:tc>
              </a:tr>
              <a:tr h="370850">
                <a:tc>
                  <a:txBody>
                    <a:bodyPr/>
                    <a:lstStyle/>
                    <a:p>
                      <a:pPr indent="0" lvl="0" marL="0" marR="0" rtl="0" algn="l">
                        <a:spcBef>
                          <a:spcPts val="0"/>
                        </a:spcBef>
                        <a:spcAft>
                          <a:spcPts val="0"/>
                        </a:spcAft>
                        <a:buNone/>
                      </a:pPr>
                      <a:r>
                        <a:rPr lang="en-US" sz="1800"/>
                        <a:t>San Diego City/County CoC</a:t>
                      </a:r>
                      <a:endParaRPr/>
                    </a:p>
                  </a:txBody>
                  <a:tcPr marT="45725" marB="45725" marR="91450" marL="91450"/>
                </a:tc>
                <a:tc>
                  <a:txBody>
                    <a:bodyPr/>
                    <a:lstStyle/>
                    <a:p>
                      <a:pPr indent="0" lvl="0" marL="0" marR="0" rtl="0" algn="r">
                        <a:spcBef>
                          <a:spcPts val="0"/>
                        </a:spcBef>
                        <a:spcAft>
                          <a:spcPts val="0"/>
                        </a:spcAft>
                        <a:buNone/>
                      </a:pPr>
                      <a:r>
                        <a:rPr lang="en-US" sz="1800"/>
                        <a:t>+10%</a:t>
                      </a:r>
                      <a:endParaRPr/>
                    </a:p>
                  </a:txBody>
                  <a:tcPr marT="45725" marB="45725" marR="91450" marL="91450"/>
                </a:tc>
                <a:tc>
                  <a:txBody>
                    <a:bodyPr/>
                    <a:lstStyle/>
                    <a:p>
                      <a:pPr indent="0" lvl="0" marL="0" marR="0" rtl="0" algn="r">
                        <a:spcBef>
                          <a:spcPts val="0"/>
                        </a:spcBef>
                        <a:spcAft>
                          <a:spcPts val="0"/>
                        </a:spcAft>
                        <a:buNone/>
                      </a:pPr>
                      <a:r>
                        <a:rPr lang="en-US" sz="1800"/>
                        <a:t>+29%</a:t>
                      </a:r>
                      <a:endParaRPr/>
                    </a:p>
                  </a:txBody>
                  <a:tcPr marT="45725" marB="45725" marR="91450" marL="91450"/>
                </a:tc>
                <a:tc>
                  <a:txBody>
                    <a:bodyPr/>
                    <a:lstStyle/>
                    <a:p>
                      <a:pPr indent="0" lvl="0" marL="0" marR="0" rtl="0" algn="r">
                        <a:spcBef>
                          <a:spcPts val="0"/>
                        </a:spcBef>
                        <a:spcAft>
                          <a:spcPts val="0"/>
                        </a:spcAft>
                        <a:buNone/>
                      </a:pPr>
                      <a:r>
                        <a:rPr lang="en-US" sz="1800"/>
                        <a:t>+19%</a:t>
                      </a:r>
                      <a:endParaRPr/>
                    </a:p>
                  </a:txBody>
                  <a:tcPr marT="45725" marB="45725" marR="91450" marL="91450"/>
                </a:tc>
              </a:tr>
              <a:tr h="370850">
                <a:tc>
                  <a:txBody>
                    <a:bodyPr/>
                    <a:lstStyle/>
                    <a:p>
                      <a:pPr indent="0" lvl="0" marL="0" marR="0" rtl="0" algn="l">
                        <a:spcBef>
                          <a:spcPts val="0"/>
                        </a:spcBef>
                        <a:spcAft>
                          <a:spcPts val="0"/>
                        </a:spcAft>
                        <a:buNone/>
                      </a:pPr>
                      <a:r>
                        <a:rPr lang="en-US" sz="1800"/>
                        <a:t>Phoenix, Mesa/Maricopa County CoC</a:t>
                      </a:r>
                      <a:endParaRPr/>
                    </a:p>
                  </a:txBody>
                  <a:tcPr marT="45725" marB="45725" marR="91450" marL="91450"/>
                </a:tc>
                <a:tc>
                  <a:txBody>
                    <a:bodyPr/>
                    <a:lstStyle/>
                    <a:p>
                      <a:pPr indent="0" lvl="0" marL="0" marR="0" rtl="0" algn="r">
                        <a:spcBef>
                          <a:spcPts val="0"/>
                        </a:spcBef>
                        <a:spcAft>
                          <a:spcPts val="0"/>
                        </a:spcAft>
                        <a:buNone/>
                      </a:pPr>
                      <a:r>
                        <a:rPr lang="en-US" sz="1800"/>
                        <a:t>+22%</a:t>
                      </a:r>
                      <a:endParaRPr/>
                    </a:p>
                  </a:txBody>
                  <a:tcPr marT="45725" marB="45725" marR="91450" marL="91450"/>
                </a:tc>
                <a:tc>
                  <a:txBody>
                    <a:bodyPr/>
                    <a:lstStyle/>
                    <a:p>
                      <a:pPr indent="0" lvl="0" marL="0" marR="0" rtl="0" algn="r">
                        <a:spcBef>
                          <a:spcPts val="0"/>
                        </a:spcBef>
                        <a:spcAft>
                          <a:spcPts val="0"/>
                        </a:spcAft>
                        <a:buNone/>
                      </a:pPr>
                      <a:r>
                        <a:rPr lang="en-US" sz="1800"/>
                        <a:t>+42%</a:t>
                      </a:r>
                      <a:endParaRPr/>
                    </a:p>
                  </a:txBody>
                  <a:tcPr marT="45725" marB="45725" marR="91450" marL="91450"/>
                </a:tc>
                <a:tc>
                  <a:txBody>
                    <a:bodyPr/>
                    <a:lstStyle/>
                    <a:p>
                      <a:pPr indent="0" lvl="0" marL="0" marR="0" rtl="0" algn="r">
                        <a:spcBef>
                          <a:spcPts val="0"/>
                        </a:spcBef>
                        <a:spcAft>
                          <a:spcPts val="0"/>
                        </a:spcAft>
                        <a:buNone/>
                      </a:pPr>
                      <a:r>
                        <a:rPr lang="en-US" sz="1800"/>
                        <a:t>+20%</a:t>
                      </a:r>
                      <a:endParaRPr/>
                    </a:p>
                  </a:txBody>
                  <a:tcPr marT="45725" marB="45725" marR="91450" marL="91450"/>
                </a:tc>
              </a:tr>
              <a:tr h="370850">
                <a:tc>
                  <a:txBody>
                    <a:bodyPr/>
                    <a:lstStyle/>
                    <a:p>
                      <a:pPr indent="0" lvl="0" marL="0" marR="0" rtl="0" algn="l">
                        <a:spcBef>
                          <a:spcPts val="0"/>
                        </a:spcBef>
                        <a:spcAft>
                          <a:spcPts val="0"/>
                        </a:spcAft>
                        <a:buNone/>
                      </a:pPr>
                      <a:r>
                        <a:rPr lang="en-US" sz="1800"/>
                        <a:t>Santa Ana, Anaheim/Orange County CoC</a:t>
                      </a:r>
                      <a:endParaRPr/>
                    </a:p>
                  </a:txBody>
                  <a:tcPr marT="45725" marB="45725" marR="91450" marL="91450"/>
                </a:tc>
                <a:tc>
                  <a:txBody>
                    <a:bodyPr/>
                    <a:lstStyle/>
                    <a:p>
                      <a:pPr indent="0" lvl="0" marL="0" marR="0" rtl="0" algn="r">
                        <a:spcBef>
                          <a:spcPts val="0"/>
                        </a:spcBef>
                        <a:spcAft>
                          <a:spcPts val="0"/>
                        </a:spcAft>
                        <a:buNone/>
                      </a:pPr>
                      <a:r>
                        <a:rPr lang="en-US" sz="1800"/>
                        <a:t>-</a:t>
                      </a:r>
                      <a:r>
                        <a:rPr lang="en-US" sz="1800"/>
                        <a:t>18%</a:t>
                      </a:r>
                      <a:endParaRPr/>
                    </a:p>
                  </a:txBody>
                  <a:tcPr marT="45725" marB="45725" marR="91450" marL="91450"/>
                </a:tc>
                <a:tc>
                  <a:txBody>
                    <a:bodyPr/>
                    <a:lstStyle/>
                    <a:p>
                      <a:pPr indent="0" lvl="0" marL="0" marR="0" rtl="0" algn="r">
                        <a:spcBef>
                          <a:spcPts val="0"/>
                        </a:spcBef>
                        <a:spcAft>
                          <a:spcPts val="0"/>
                        </a:spcAft>
                        <a:buNone/>
                      </a:pPr>
                      <a:r>
                        <a:rPr lang="en-US" sz="1800"/>
                        <a:t>-12%</a:t>
                      </a:r>
                      <a:endParaRPr/>
                    </a:p>
                  </a:txBody>
                  <a:tcPr marT="45725" marB="45725" marR="91450" marL="91450"/>
                </a:tc>
                <a:tc>
                  <a:txBody>
                    <a:bodyPr/>
                    <a:lstStyle/>
                    <a:p>
                      <a:pPr indent="0" lvl="0" marL="0" marR="0" rtl="0" algn="r">
                        <a:spcBef>
                          <a:spcPts val="0"/>
                        </a:spcBef>
                        <a:spcAft>
                          <a:spcPts val="0"/>
                        </a:spcAft>
                        <a:buNone/>
                      </a:pPr>
                      <a:r>
                        <a:rPr lang="en-US" sz="1800"/>
                        <a:t>+6%</a:t>
                      </a:r>
                      <a:endParaRPr/>
                    </a:p>
                  </a:txBody>
                  <a:tcPr marT="45725" marB="45725" marR="91450" marL="91450"/>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graphicFrame>
        <p:nvGraphicFramePr>
          <p:cNvPr id="1071" name="Google Shape;1071;g222b2dd9ce4_0_179"/>
          <p:cNvGraphicFramePr/>
          <p:nvPr/>
        </p:nvGraphicFramePr>
        <p:xfrm>
          <a:off x="963930" y="1030535"/>
          <a:ext cx="3000000" cy="3000000"/>
        </p:xfrm>
        <a:graphic>
          <a:graphicData uri="http://schemas.openxmlformats.org/drawingml/2006/table">
            <a:tbl>
              <a:tblPr bandRow="1" firstRow="1">
                <a:noFill/>
                <a:tableStyleId>{3E2CB194-0F34-4C2C-8624-54801F5F4759}</a:tableStyleId>
              </a:tblPr>
              <a:tblGrid>
                <a:gridCol w="3896650"/>
                <a:gridCol w="2054275"/>
                <a:gridCol w="1935800"/>
                <a:gridCol w="2628900"/>
              </a:tblGrid>
              <a:tr h="370850">
                <a:tc>
                  <a:txBody>
                    <a:bodyPr/>
                    <a:lstStyle/>
                    <a:p>
                      <a:pPr indent="0" lvl="0" marL="0" marR="0" rtl="0" algn="ctr">
                        <a:spcBef>
                          <a:spcPts val="0"/>
                        </a:spcBef>
                        <a:spcAft>
                          <a:spcPts val="0"/>
                        </a:spcAft>
                        <a:buNone/>
                      </a:pPr>
                      <a:r>
                        <a:rPr lang="en-US" sz="1800"/>
                        <a:t>CoC </a:t>
                      </a:r>
                      <a:br>
                        <a:rPr lang="en-US" sz="1800"/>
                      </a:br>
                      <a:r>
                        <a:rPr lang="en-US" sz="1800"/>
                        <a:t>(Top 10 CoCs by 2020 PIT Count)</a:t>
                      </a:r>
                      <a:endParaRPr/>
                    </a:p>
                  </a:txBody>
                  <a:tcPr marT="45725" marB="45725" marR="91450" marL="91450"/>
                </a:tc>
                <a:tc>
                  <a:txBody>
                    <a:bodyPr/>
                    <a:lstStyle/>
                    <a:p>
                      <a:pPr indent="0" lvl="0" marL="0" marR="0" rtl="0" algn="ctr">
                        <a:spcBef>
                          <a:spcPts val="0"/>
                        </a:spcBef>
                        <a:spcAft>
                          <a:spcPts val="0"/>
                        </a:spcAft>
                        <a:buNone/>
                      </a:pPr>
                      <a:r>
                        <a:rPr lang="en-US" sz="1800"/>
                        <a:t>% Change, Overall Homeless Pop, 2020-2022</a:t>
                      </a:r>
                      <a:endParaRPr/>
                    </a:p>
                  </a:txBody>
                  <a:tcPr marT="45725" marB="45725" marR="91450" marL="91450"/>
                </a:tc>
                <a:tc>
                  <a:txBody>
                    <a:bodyPr/>
                    <a:lstStyle/>
                    <a:p>
                      <a:pPr indent="0" lvl="0" marL="0" marR="0" rtl="0" algn="ctr">
                        <a:spcBef>
                          <a:spcPts val="0"/>
                        </a:spcBef>
                        <a:spcAft>
                          <a:spcPts val="0"/>
                        </a:spcAft>
                        <a:buNone/>
                      </a:pPr>
                      <a:r>
                        <a:rPr lang="en-US" sz="1800"/>
                        <a:t>% Change, Latino Homeless Pop, 2020-2020</a:t>
                      </a:r>
                      <a:endParaRPr/>
                    </a:p>
                  </a:txBody>
                  <a:tcPr marT="45725" marB="45725" marR="91450" marL="91450"/>
                </a:tc>
                <a:tc>
                  <a:txBody>
                    <a:bodyPr/>
                    <a:lstStyle/>
                    <a:p>
                      <a:pPr indent="0" lvl="0" marL="0" marR="0" rtl="0" algn="ctr">
                        <a:spcBef>
                          <a:spcPts val="0"/>
                        </a:spcBef>
                        <a:spcAft>
                          <a:spcPts val="0"/>
                        </a:spcAft>
                        <a:buNone/>
                      </a:pPr>
                      <a:r>
                        <a:rPr lang="en-US" sz="1800"/>
                        <a:t>Gap Between Latino Homeless Pop and Overall Homeless Pop Changes</a:t>
                      </a:r>
                      <a:endParaRPr/>
                    </a:p>
                  </a:txBody>
                  <a:tcPr marT="45725" marB="45725" marR="91450" marL="91450"/>
                </a:tc>
              </a:tr>
              <a:tr h="370850">
                <a:tc>
                  <a:txBody>
                    <a:bodyPr/>
                    <a:lstStyle/>
                    <a:p>
                      <a:pPr indent="0" lvl="0" marL="0" marR="0" rtl="0" algn="l">
                        <a:spcBef>
                          <a:spcPts val="0"/>
                        </a:spcBef>
                        <a:spcAft>
                          <a:spcPts val="0"/>
                        </a:spcAft>
                        <a:buNone/>
                      </a:pPr>
                      <a:r>
                        <a:rPr lang="en-US" sz="1800"/>
                        <a:t>New York City CoC</a:t>
                      </a:r>
                      <a:endParaRPr/>
                    </a:p>
                  </a:txBody>
                  <a:tcPr marT="45725" marB="45725" marR="91450" marL="91450"/>
                </a:tc>
                <a:tc>
                  <a:txBody>
                    <a:bodyPr/>
                    <a:lstStyle/>
                    <a:p>
                      <a:pPr indent="0" lvl="0" marL="0" marR="0" rtl="0" algn="r">
                        <a:spcBef>
                          <a:spcPts val="0"/>
                        </a:spcBef>
                        <a:spcAft>
                          <a:spcPts val="0"/>
                        </a:spcAft>
                        <a:buNone/>
                      </a:pPr>
                      <a:r>
                        <a:rPr lang="en-US" sz="1800"/>
                        <a:t>-21%</a:t>
                      </a:r>
                      <a:endParaRPr/>
                    </a:p>
                  </a:txBody>
                  <a:tcPr marT="45725" marB="45725" marR="91450" marL="91450"/>
                </a:tc>
                <a:tc>
                  <a:txBody>
                    <a:bodyPr/>
                    <a:lstStyle/>
                    <a:p>
                      <a:pPr indent="0" lvl="0" marL="0" marR="0" rtl="0" algn="r">
                        <a:spcBef>
                          <a:spcPts val="0"/>
                        </a:spcBef>
                        <a:spcAft>
                          <a:spcPts val="0"/>
                        </a:spcAft>
                        <a:buNone/>
                      </a:pPr>
                      <a:r>
                        <a:rPr lang="en-US" sz="1800"/>
                        <a:t>-18%</a:t>
                      </a:r>
                      <a:endParaRPr/>
                    </a:p>
                  </a:txBody>
                  <a:tcPr marT="45725" marB="45725" marR="91450" marL="91450"/>
                </a:tc>
                <a:tc>
                  <a:txBody>
                    <a:bodyPr/>
                    <a:lstStyle/>
                    <a:p>
                      <a:pPr indent="0" lvl="0" marL="0" marR="0" rtl="0" algn="r">
                        <a:spcBef>
                          <a:spcPts val="0"/>
                        </a:spcBef>
                        <a:spcAft>
                          <a:spcPts val="0"/>
                        </a:spcAft>
                        <a:buNone/>
                      </a:pPr>
                      <a:r>
                        <a:rPr lang="en-US" sz="1800"/>
                        <a:t>+3%</a:t>
                      </a:r>
                      <a:endParaRPr/>
                    </a:p>
                  </a:txBody>
                  <a:tcPr marT="45725" marB="45725" marR="91450" marL="91450"/>
                </a:tc>
              </a:tr>
              <a:tr h="370850">
                <a:tc>
                  <a:txBody>
                    <a:bodyPr/>
                    <a:lstStyle/>
                    <a:p>
                      <a:pPr indent="0" lvl="0" marL="0" marR="0" rtl="0" algn="l">
                        <a:spcBef>
                          <a:spcPts val="0"/>
                        </a:spcBef>
                        <a:spcAft>
                          <a:spcPts val="0"/>
                        </a:spcAft>
                        <a:buNone/>
                      </a:pPr>
                      <a:r>
                        <a:rPr b="1" lang="en-US" sz="1800">
                          <a:solidFill>
                            <a:srgbClr val="FF0000"/>
                          </a:solidFill>
                        </a:rPr>
                        <a:t>Los Angeles City/County CoC</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+9%</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+26%</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+17%</a:t>
                      </a:r>
                      <a:endParaRPr/>
                    </a:p>
                  </a:txBody>
                  <a:tcPr marT="45725" marB="45725" marR="91450" marL="91450"/>
                </a:tc>
              </a:tr>
              <a:tr h="370850">
                <a:tc>
                  <a:txBody>
                    <a:bodyPr/>
                    <a:lstStyle/>
                    <a:p>
                      <a:pPr indent="0" lvl="0" marL="0" marR="0" rtl="0" algn="l">
                        <a:spcBef>
                          <a:spcPts val="0"/>
                        </a:spcBef>
                        <a:spcAft>
                          <a:spcPts val="0"/>
                        </a:spcAft>
                        <a:buNone/>
                      </a:pPr>
                      <a:r>
                        <a:rPr lang="en-US" sz="1800"/>
                        <a:t>Seattle/King County CoC</a:t>
                      </a:r>
                      <a:endParaRPr/>
                    </a:p>
                  </a:txBody>
                  <a:tcPr marT="45725" marB="45725" marR="91450" marL="91450"/>
                </a:tc>
                <a:tc>
                  <a:txBody>
                    <a:bodyPr/>
                    <a:lstStyle/>
                    <a:p>
                      <a:pPr indent="0" lvl="0" marL="0" marR="0" rtl="0" algn="r">
                        <a:spcBef>
                          <a:spcPts val="0"/>
                        </a:spcBef>
                        <a:spcAft>
                          <a:spcPts val="0"/>
                        </a:spcAft>
                        <a:buNone/>
                      </a:pPr>
                      <a:r>
                        <a:rPr lang="en-US" sz="1800"/>
                        <a:t>+14%</a:t>
                      </a:r>
                      <a:endParaRPr/>
                    </a:p>
                  </a:txBody>
                  <a:tcPr marT="45725" marB="45725" marR="91450" marL="91450"/>
                </a:tc>
                <a:tc>
                  <a:txBody>
                    <a:bodyPr/>
                    <a:lstStyle/>
                    <a:p>
                      <a:pPr indent="0" lvl="0" marL="0" marR="0" rtl="0" algn="r">
                        <a:spcBef>
                          <a:spcPts val="0"/>
                        </a:spcBef>
                        <a:spcAft>
                          <a:spcPts val="0"/>
                        </a:spcAft>
                        <a:buNone/>
                      </a:pPr>
                      <a:r>
                        <a:rPr lang="en-US" sz="1800"/>
                        <a:t>+30%</a:t>
                      </a:r>
                      <a:endParaRPr/>
                    </a:p>
                  </a:txBody>
                  <a:tcPr marT="45725" marB="45725" marR="91450" marL="91450"/>
                </a:tc>
                <a:tc>
                  <a:txBody>
                    <a:bodyPr/>
                    <a:lstStyle/>
                    <a:p>
                      <a:pPr indent="0" lvl="0" marL="0" marR="0" rtl="0" algn="r">
                        <a:spcBef>
                          <a:spcPts val="0"/>
                        </a:spcBef>
                        <a:spcAft>
                          <a:spcPts val="0"/>
                        </a:spcAft>
                        <a:buNone/>
                      </a:pPr>
                      <a:r>
                        <a:rPr lang="en-US" sz="1800"/>
                        <a:t>+16%</a:t>
                      </a:r>
                      <a:endParaRPr/>
                    </a:p>
                  </a:txBody>
                  <a:tcPr marT="45725" marB="45725" marR="91450" marL="91450"/>
                </a:tc>
              </a:tr>
              <a:tr h="370850">
                <a:tc>
                  <a:txBody>
                    <a:bodyPr/>
                    <a:lstStyle/>
                    <a:p>
                      <a:pPr indent="0" lvl="0" marL="0" marR="0" rtl="0" algn="l">
                        <a:spcBef>
                          <a:spcPts val="0"/>
                        </a:spcBef>
                        <a:spcAft>
                          <a:spcPts val="0"/>
                        </a:spcAft>
                        <a:buNone/>
                      </a:pPr>
                      <a:r>
                        <a:rPr b="1" lang="en-US" sz="1800">
                          <a:solidFill>
                            <a:srgbClr val="FF0000"/>
                          </a:solidFill>
                        </a:rPr>
                        <a:t>San Jose, Santa Clara City/County CoC</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+4%</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+16%</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+12%</a:t>
                      </a:r>
                      <a:endParaRPr/>
                    </a:p>
                  </a:txBody>
                  <a:tcPr marT="45725" marB="45725" marR="91450" marL="91450"/>
                </a:tc>
              </a:tr>
              <a:tr h="370850">
                <a:tc>
                  <a:txBody>
                    <a:bodyPr/>
                    <a:lstStyle/>
                    <a:p>
                      <a:pPr indent="0" lvl="0" marL="0" marR="0" rtl="0" algn="l">
                        <a:spcBef>
                          <a:spcPts val="0"/>
                        </a:spcBef>
                        <a:spcAft>
                          <a:spcPts val="0"/>
                        </a:spcAft>
                        <a:buNone/>
                      </a:pPr>
                      <a:r>
                        <a:rPr lang="en-US" sz="1800"/>
                        <a:t>Texas Balance of State CoC</a:t>
                      </a:r>
                      <a:endParaRPr/>
                    </a:p>
                  </a:txBody>
                  <a:tcPr marT="45725" marB="45725" marR="91450" marL="91450"/>
                </a:tc>
                <a:tc>
                  <a:txBody>
                    <a:bodyPr/>
                    <a:lstStyle/>
                    <a:p>
                      <a:pPr indent="0" lvl="0" marL="0" marR="0" rtl="0" algn="r">
                        <a:spcBef>
                          <a:spcPts val="0"/>
                        </a:spcBef>
                        <a:spcAft>
                          <a:spcPts val="0"/>
                        </a:spcAft>
                        <a:buNone/>
                      </a:pPr>
                      <a:r>
                        <a:rPr lang="en-US" sz="1800"/>
                        <a:t>-30%</a:t>
                      </a:r>
                      <a:endParaRPr/>
                    </a:p>
                  </a:txBody>
                  <a:tcPr marT="45725" marB="45725" marR="91450" marL="91450"/>
                </a:tc>
                <a:tc>
                  <a:txBody>
                    <a:bodyPr/>
                    <a:lstStyle/>
                    <a:p>
                      <a:pPr indent="0" lvl="0" marL="0" marR="0" rtl="0" algn="r">
                        <a:spcBef>
                          <a:spcPts val="0"/>
                        </a:spcBef>
                        <a:spcAft>
                          <a:spcPts val="0"/>
                        </a:spcAft>
                        <a:buNone/>
                      </a:pPr>
                      <a:r>
                        <a:rPr lang="en-US" sz="1800"/>
                        <a:t>-</a:t>
                      </a:r>
                      <a:r>
                        <a:rPr lang="en-US" sz="1800"/>
                        <a:t>18%</a:t>
                      </a:r>
                      <a:endParaRPr/>
                    </a:p>
                  </a:txBody>
                  <a:tcPr marT="45725" marB="45725" marR="91450" marL="91450"/>
                </a:tc>
                <a:tc>
                  <a:txBody>
                    <a:bodyPr/>
                    <a:lstStyle/>
                    <a:p>
                      <a:pPr indent="0" lvl="0" marL="0" marR="0" rtl="0" algn="r">
                        <a:spcBef>
                          <a:spcPts val="0"/>
                        </a:spcBef>
                        <a:spcAft>
                          <a:spcPts val="0"/>
                        </a:spcAft>
                        <a:buNone/>
                      </a:pPr>
                      <a:r>
                        <a:rPr lang="en-US" sz="1800"/>
                        <a:t>+12%</a:t>
                      </a:r>
                      <a:endParaRPr/>
                    </a:p>
                  </a:txBody>
                  <a:tcPr marT="45725" marB="45725" marR="91450" marL="91450"/>
                </a:tc>
              </a:tr>
              <a:tr h="370850">
                <a:tc>
                  <a:txBody>
                    <a:bodyPr/>
                    <a:lstStyle/>
                    <a:p>
                      <a:pPr indent="0" lvl="0" marL="0" marR="0" rtl="0" algn="l">
                        <a:spcBef>
                          <a:spcPts val="0"/>
                        </a:spcBef>
                        <a:spcAft>
                          <a:spcPts val="0"/>
                        </a:spcAft>
                        <a:buNone/>
                      </a:pPr>
                      <a:r>
                        <a:rPr b="1" lang="en-US" sz="1800">
                          <a:solidFill>
                            <a:srgbClr val="FF0000"/>
                          </a:solidFill>
                        </a:rPr>
                        <a:t>Oakland, Berkeley, Alameda City/County CoC</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+20%</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+64%</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+44%</a:t>
                      </a:r>
                      <a:endParaRPr/>
                    </a:p>
                  </a:txBody>
                  <a:tcPr marT="45725" marB="45725" marR="91450" marL="91450"/>
                </a:tc>
              </a:tr>
              <a:tr h="370850">
                <a:tc>
                  <a:txBody>
                    <a:bodyPr/>
                    <a:lstStyle/>
                    <a:p>
                      <a:pPr indent="0" lvl="0" marL="0" marR="0" rtl="0" algn="l">
                        <a:spcBef>
                          <a:spcPts val="0"/>
                        </a:spcBef>
                        <a:spcAft>
                          <a:spcPts val="0"/>
                        </a:spcAft>
                        <a:buNone/>
                      </a:pPr>
                      <a:r>
                        <a:rPr b="1" lang="en-US" sz="1800">
                          <a:solidFill>
                            <a:srgbClr val="FF0000"/>
                          </a:solidFill>
                        </a:rPr>
                        <a:t>San Francisco CoC</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-5%</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+34%</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+39%</a:t>
                      </a:r>
                      <a:endParaRPr/>
                    </a:p>
                  </a:txBody>
                  <a:tcPr marT="45725" marB="45725" marR="91450" marL="91450"/>
                </a:tc>
              </a:tr>
              <a:tr h="370850">
                <a:tc>
                  <a:txBody>
                    <a:bodyPr/>
                    <a:lstStyle/>
                    <a:p>
                      <a:pPr indent="0" lvl="0" marL="0" marR="0" rtl="0" algn="l">
                        <a:spcBef>
                          <a:spcPts val="0"/>
                        </a:spcBef>
                        <a:spcAft>
                          <a:spcPts val="0"/>
                        </a:spcAft>
                        <a:buNone/>
                      </a:pPr>
                      <a:r>
                        <a:rPr b="1" lang="en-US" sz="1800">
                          <a:solidFill>
                            <a:srgbClr val="FF0000"/>
                          </a:solidFill>
                        </a:rPr>
                        <a:t>San Diego City/County CoC</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+10%</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+29%</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+19%</a:t>
                      </a:r>
                      <a:endParaRPr/>
                    </a:p>
                  </a:txBody>
                  <a:tcPr marT="45725" marB="45725" marR="91450" marL="91450"/>
                </a:tc>
              </a:tr>
              <a:tr h="370850">
                <a:tc>
                  <a:txBody>
                    <a:bodyPr/>
                    <a:lstStyle/>
                    <a:p>
                      <a:pPr indent="0" lvl="0" marL="0" marR="0" rtl="0" algn="l">
                        <a:spcBef>
                          <a:spcPts val="0"/>
                        </a:spcBef>
                        <a:spcAft>
                          <a:spcPts val="0"/>
                        </a:spcAft>
                        <a:buNone/>
                      </a:pPr>
                      <a:r>
                        <a:rPr lang="en-US" sz="1800"/>
                        <a:t>Phoenix, Mesa/Maricopa County CoC</a:t>
                      </a:r>
                      <a:endParaRPr/>
                    </a:p>
                  </a:txBody>
                  <a:tcPr marT="45725" marB="45725" marR="91450" marL="91450"/>
                </a:tc>
                <a:tc>
                  <a:txBody>
                    <a:bodyPr/>
                    <a:lstStyle/>
                    <a:p>
                      <a:pPr indent="0" lvl="0" marL="0" marR="0" rtl="0" algn="r">
                        <a:spcBef>
                          <a:spcPts val="0"/>
                        </a:spcBef>
                        <a:spcAft>
                          <a:spcPts val="0"/>
                        </a:spcAft>
                        <a:buNone/>
                      </a:pPr>
                      <a:r>
                        <a:rPr lang="en-US" sz="1800"/>
                        <a:t>+22%</a:t>
                      </a:r>
                      <a:endParaRPr/>
                    </a:p>
                  </a:txBody>
                  <a:tcPr marT="45725" marB="45725" marR="91450" marL="91450"/>
                </a:tc>
                <a:tc>
                  <a:txBody>
                    <a:bodyPr/>
                    <a:lstStyle/>
                    <a:p>
                      <a:pPr indent="0" lvl="0" marL="0" marR="0" rtl="0" algn="r">
                        <a:spcBef>
                          <a:spcPts val="0"/>
                        </a:spcBef>
                        <a:spcAft>
                          <a:spcPts val="0"/>
                        </a:spcAft>
                        <a:buNone/>
                      </a:pPr>
                      <a:r>
                        <a:rPr lang="en-US" sz="1800"/>
                        <a:t>+42%</a:t>
                      </a:r>
                      <a:endParaRPr/>
                    </a:p>
                  </a:txBody>
                  <a:tcPr marT="45725" marB="45725" marR="91450" marL="91450"/>
                </a:tc>
                <a:tc>
                  <a:txBody>
                    <a:bodyPr/>
                    <a:lstStyle/>
                    <a:p>
                      <a:pPr indent="0" lvl="0" marL="0" marR="0" rtl="0" algn="r">
                        <a:spcBef>
                          <a:spcPts val="0"/>
                        </a:spcBef>
                        <a:spcAft>
                          <a:spcPts val="0"/>
                        </a:spcAft>
                        <a:buNone/>
                      </a:pPr>
                      <a:r>
                        <a:rPr lang="en-US" sz="1800"/>
                        <a:t>+20%</a:t>
                      </a:r>
                      <a:endParaRPr/>
                    </a:p>
                  </a:txBody>
                  <a:tcPr marT="45725" marB="45725" marR="91450" marL="91450"/>
                </a:tc>
              </a:tr>
              <a:tr h="370850">
                <a:tc>
                  <a:txBody>
                    <a:bodyPr/>
                    <a:lstStyle/>
                    <a:p>
                      <a:pPr indent="0" lvl="0" marL="0" marR="0" rtl="0" algn="l">
                        <a:spcBef>
                          <a:spcPts val="0"/>
                        </a:spcBef>
                        <a:spcAft>
                          <a:spcPts val="0"/>
                        </a:spcAft>
                        <a:buNone/>
                      </a:pPr>
                      <a:r>
                        <a:rPr b="1" lang="en-US" sz="1800">
                          <a:solidFill>
                            <a:srgbClr val="FF0000"/>
                          </a:solidFill>
                        </a:rPr>
                        <a:t>Santa Ana, Anaheim/Orange County CoC</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-18%</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-12%</a:t>
                      </a:r>
                      <a:endParaRPr/>
                    </a:p>
                  </a:txBody>
                  <a:tcPr marT="45725" marB="45725" marR="91450" marL="91450"/>
                </a:tc>
                <a:tc>
                  <a:txBody>
                    <a:bodyPr/>
                    <a:lstStyle/>
                    <a:p>
                      <a:pPr indent="0" lvl="0" marL="0" marR="0" rtl="0" algn="r">
                        <a:spcBef>
                          <a:spcPts val="0"/>
                        </a:spcBef>
                        <a:spcAft>
                          <a:spcPts val="0"/>
                        </a:spcAft>
                        <a:buNone/>
                      </a:pPr>
                      <a:r>
                        <a:rPr b="1" lang="en-US" sz="1800">
                          <a:solidFill>
                            <a:srgbClr val="FF0000"/>
                          </a:solidFill>
                        </a:rPr>
                        <a:t>+6%</a:t>
                      </a:r>
                      <a:endParaRPr/>
                    </a:p>
                  </a:txBody>
                  <a:tcPr marT="45725" marB="45725" marR="91450" marL="9145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g222b2dd9ce4_0_18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Covid-19: Disproportionate health and economic impacts</a:t>
            </a:r>
            <a:endParaRPr/>
          </a:p>
        </p:txBody>
      </p:sp>
      <p:sp>
        <p:nvSpPr>
          <p:cNvPr id="1078" name="Google Shape;1078;g222b2dd9ce4_0_184"/>
          <p:cNvSpPr txBox="1"/>
          <p:nvPr>
            <p:ph idx="1" type="body"/>
          </p:nvPr>
        </p:nvSpPr>
        <p:spPr>
          <a:xfrm>
            <a:off x="838200" y="1749425"/>
            <a:ext cx="10515600" cy="43512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110000"/>
              </a:lnSpc>
              <a:spcBef>
                <a:spcPts val="0"/>
              </a:spcBef>
              <a:spcAft>
                <a:spcPts val="0"/>
              </a:spcAft>
              <a:buClr>
                <a:schemeClr val="dk1"/>
              </a:buClr>
              <a:buSzPts val="2800"/>
              <a:buChar char="•"/>
            </a:pPr>
            <a:r>
              <a:rPr lang="en-US">
                <a:latin typeface="Arial"/>
                <a:ea typeface="Arial"/>
                <a:cs typeface="Arial"/>
                <a:sym typeface="Arial"/>
              </a:rPr>
              <a:t>Risk of infection, hospitalization, and death were twice as high for Latinos as compared to their white counterparts </a:t>
            </a:r>
            <a:r>
              <a:rPr lang="en-US" sz="1500">
                <a:latin typeface="Arial"/>
                <a:ea typeface="Arial"/>
                <a:cs typeface="Arial"/>
                <a:sym typeface="Arial"/>
              </a:rPr>
              <a:t>(CDC 2020)</a:t>
            </a:r>
            <a:endParaRPr/>
          </a:p>
          <a:p>
            <a:pPr indent="-228600" lvl="0" marL="228600" rtl="0" algn="l">
              <a:lnSpc>
                <a:spcPct val="110000"/>
              </a:lnSpc>
              <a:spcBef>
                <a:spcPts val="1000"/>
              </a:spcBef>
              <a:spcAft>
                <a:spcPts val="0"/>
              </a:spcAft>
              <a:buClr>
                <a:schemeClr val="dk1"/>
              </a:buClr>
              <a:buSzPts val="2800"/>
              <a:buChar char="•"/>
            </a:pPr>
            <a:r>
              <a:rPr lang="en-US">
                <a:latin typeface="Arial"/>
                <a:ea typeface="Arial"/>
                <a:cs typeface="Arial"/>
                <a:sym typeface="Arial"/>
              </a:rPr>
              <a:t>April 2020, unemployment rate for Latinos rose to 18.2%, compared to 12.8% among whites </a:t>
            </a:r>
            <a:r>
              <a:rPr lang="en-US" sz="1500">
                <a:latin typeface="Arial"/>
                <a:ea typeface="Arial"/>
                <a:cs typeface="Arial"/>
                <a:sym typeface="Arial"/>
              </a:rPr>
              <a:t>(Fairlie et. al. 2021).</a:t>
            </a:r>
            <a:endParaRPr/>
          </a:p>
          <a:p>
            <a:pPr indent="-228600" lvl="0" marL="228600" rtl="0" algn="l">
              <a:lnSpc>
                <a:spcPct val="110000"/>
              </a:lnSpc>
              <a:spcBef>
                <a:spcPts val="1000"/>
              </a:spcBef>
              <a:spcAft>
                <a:spcPts val="0"/>
              </a:spcAft>
              <a:buClr>
                <a:schemeClr val="dk1"/>
              </a:buClr>
              <a:buSzPts val="2800"/>
              <a:buChar char="•"/>
            </a:pPr>
            <a:r>
              <a:rPr lang="en-US">
                <a:latin typeface="Arial"/>
                <a:ea typeface="Arial"/>
                <a:cs typeface="Arial"/>
                <a:sym typeface="Arial"/>
              </a:rPr>
              <a:t>In California, only 35% of applicants for rent relief program were Latino; Latinos make up 57% of the renter population </a:t>
            </a:r>
            <a:r>
              <a:rPr lang="en-US" sz="1500">
                <a:latin typeface="Arial"/>
                <a:ea typeface="Arial"/>
                <a:cs typeface="Arial"/>
                <a:sym typeface="Arial"/>
              </a:rPr>
              <a:t>(Treuhaft et. al. 2022)</a:t>
            </a:r>
            <a:endParaRPr/>
          </a:p>
          <a:p>
            <a:pPr indent="-228600" lvl="0" marL="228600" rtl="0" algn="l">
              <a:lnSpc>
                <a:spcPct val="110000"/>
              </a:lnSpc>
              <a:spcBef>
                <a:spcPts val="1000"/>
              </a:spcBef>
              <a:spcAft>
                <a:spcPts val="0"/>
              </a:spcAft>
              <a:buClr>
                <a:schemeClr val="dk1"/>
              </a:buClr>
              <a:buSzPts val="2800"/>
              <a:buChar char="•"/>
            </a:pPr>
            <a:r>
              <a:rPr lang="en-US">
                <a:latin typeface="Arial"/>
                <a:ea typeface="Arial"/>
                <a:cs typeface="Arial"/>
                <a:sym typeface="Arial"/>
              </a:rPr>
              <a:t>Latinos were less likely to receive stimulus payments and claim the Child Tax Credit </a:t>
            </a:r>
            <a:r>
              <a:rPr lang="en-US" sz="1500">
                <a:latin typeface="Arial"/>
                <a:ea typeface="Arial"/>
                <a:cs typeface="Arial"/>
                <a:sym typeface="Arial"/>
              </a:rPr>
              <a:t>(Burnside 2021)</a:t>
            </a:r>
            <a:endParaRPr/>
          </a:p>
          <a:p>
            <a:pPr indent="-50800" lvl="0" marL="228600" rtl="0" algn="l">
              <a:lnSpc>
                <a:spcPct val="90000"/>
              </a:lnSpc>
              <a:spcBef>
                <a:spcPts val="1000"/>
              </a:spcBef>
              <a:spcAft>
                <a:spcPts val="0"/>
              </a:spcAft>
              <a:buClr>
                <a:schemeClr val="dk1"/>
              </a:buClr>
              <a:buSzPts val="2800"/>
              <a:buNone/>
            </a:pPr>
            <a:r>
              <a:t/>
            </a:r>
            <a:endParaRPr>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g222b2dd9ce4_0_190"/>
          <p:cNvSpPr txBox="1"/>
          <p:nvPr>
            <p:ph type="title"/>
          </p:nvPr>
        </p:nvSpPr>
        <p:spPr>
          <a:xfrm>
            <a:off x="838200" y="136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Policy solutions</a:t>
            </a:r>
            <a:endParaRPr/>
          </a:p>
        </p:txBody>
      </p:sp>
      <p:graphicFrame>
        <p:nvGraphicFramePr>
          <p:cNvPr id="1085" name="Google Shape;1085;g222b2dd9ce4_0_190"/>
          <p:cNvGraphicFramePr/>
          <p:nvPr/>
        </p:nvGraphicFramePr>
        <p:xfrm>
          <a:off x="434340" y="1341120"/>
          <a:ext cx="3000000" cy="3000000"/>
        </p:xfrm>
        <a:graphic>
          <a:graphicData uri="http://schemas.openxmlformats.org/drawingml/2006/table">
            <a:tbl>
              <a:tblPr bandRow="1" firstRow="1">
                <a:noFill/>
                <a:tableStyleId>{3E2CB194-0F34-4C2C-8624-54801F5F4759}</a:tableStyleId>
              </a:tblPr>
              <a:tblGrid>
                <a:gridCol w="3593550"/>
                <a:gridCol w="7729775"/>
              </a:tblGrid>
              <a:tr h="438150">
                <a:tc>
                  <a:txBody>
                    <a:bodyPr/>
                    <a:lstStyle/>
                    <a:p>
                      <a:pPr indent="0" lvl="0" marL="0" marR="0" rtl="0" algn="l">
                        <a:lnSpc>
                          <a:spcPct val="90000"/>
                        </a:lnSpc>
                        <a:spcBef>
                          <a:spcPts val="0"/>
                        </a:spcBef>
                        <a:spcAft>
                          <a:spcPts val="0"/>
                        </a:spcAft>
                        <a:buClr>
                          <a:srgbClr val="000000"/>
                        </a:buClr>
                        <a:buSzPts val="2400"/>
                        <a:buFont typeface="Calibri"/>
                        <a:buNone/>
                      </a:pPr>
                      <a:r>
                        <a:rPr b="1" i="0" lang="en-US" sz="2400" u="none" cap="none" strike="noStrike">
                          <a:solidFill>
                            <a:srgbClr val="000000"/>
                          </a:solidFill>
                          <a:latin typeface="Arial"/>
                          <a:ea typeface="Arial"/>
                          <a:cs typeface="Arial"/>
                          <a:sym typeface="Arial"/>
                        </a:rPr>
                        <a:t>Finding</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400"/>
                        <a:buFont typeface="Arial"/>
                        <a:buNone/>
                      </a:pPr>
                      <a:r>
                        <a:rPr b="1" lang="en-US" sz="2400">
                          <a:latin typeface="Arial"/>
                          <a:ea typeface="Arial"/>
                          <a:cs typeface="Arial"/>
                          <a:sym typeface="Arial"/>
                        </a:rPr>
                        <a:t>Policy Recommendation</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9889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1. Lack of familiarity with homeless service system</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Make homeless services available in non-traditional homeless service spaces (e.g., clinics/churches); Increase outreach and communication to Latino community (e.g., Spanish media).</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6980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2. Language and cultural barriers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4246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3. Restrictions on some federally-funded housing solutions (e.g., PSH)</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2722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4. Few affordable units available for families, including multigenerational households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7415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5. Fears surrounding immigration and public charge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g222b2dd9ce4_0_196"/>
          <p:cNvSpPr txBox="1"/>
          <p:nvPr>
            <p:ph type="title"/>
          </p:nvPr>
        </p:nvSpPr>
        <p:spPr>
          <a:xfrm>
            <a:off x="838200" y="136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Policy solutions</a:t>
            </a:r>
            <a:endParaRPr/>
          </a:p>
        </p:txBody>
      </p:sp>
      <p:graphicFrame>
        <p:nvGraphicFramePr>
          <p:cNvPr id="1092" name="Google Shape;1092;g222b2dd9ce4_0_196"/>
          <p:cNvGraphicFramePr/>
          <p:nvPr/>
        </p:nvGraphicFramePr>
        <p:xfrm>
          <a:off x="434340" y="1341120"/>
          <a:ext cx="3000000" cy="3000000"/>
        </p:xfrm>
        <a:graphic>
          <a:graphicData uri="http://schemas.openxmlformats.org/drawingml/2006/table">
            <a:tbl>
              <a:tblPr bandRow="1" firstRow="1">
                <a:noFill/>
                <a:tableStyleId>{3E2CB194-0F34-4C2C-8624-54801F5F4759}</a:tableStyleId>
              </a:tblPr>
              <a:tblGrid>
                <a:gridCol w="3593550"/>
                <a:gridCol w="7729775"/>
              </a:tblGrid>
              <a:tr h="438150">
                <a:tc>
                  <a:txBody>
                    <a:bodyPr/>
                    <a:lstStyle/>
                    <a:p>
                      <a:pPr indent="0" lvl="0" marL="0" marR="0" rtl="0" algn="l">
                        <a:lnSpc>
                          <a:spcPct val="90000"/>
                        </a:lnSpc>
                        <a:spcBef>
                          <a:spcPts val="0"/>
                        </a:spcBef>
                        <a:spcAft>
                          <a:spcPts val="0"/>
                        </a:spcAft>
                        <a:buClr>
                          <a:srgbClr val="000000"/>
                        </a:buClr>
                        <a:buSzPts val="2400"/>
                        <a:buFont typeface="Calibri"/>
                        <a:buNone/>
                      </a:pPr>
                      <a:r>
                        <a:rPr b="1" i="0" lang="en-US" sz="2400" u="none" cap="none" strike="noStrike">
                          <a:solidFill>
                            <a:srgbClr val="000000"/>
                          </a:solidFill>
                          <a:latin typeface="Arial"/>
                          <a:ea typeface="Arial"/>
                          <a:cs typeface="Arial"/>
                          <a:sym typeface="Arial"/>
                        </a:rPr>
                        <a:t>Finding</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400"/>
                        <a:buFont typeface="Arial"/>
                        <a:buNone/>
                      </a:pPr>
                      <a:r>
                        <a:rPr b="1" lang="en-US" sz="2400">
                          <a:latin typeface="Arial"/>
                          <a:ea typeface="Arial"/>
                          <a:cs typeface="Arial"/>
                          <a:sym typeface="Arial"/>
                        </a:rPr>
                        <a:t>Policy Recommendation</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9889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1. Lack of familiarity with homeless service system</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Make homeless services available in non-traditional homeless service spaces (e.g., clinics/churches); Increase outreach and communication to Latino community (e.g., Spanish media).</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6980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2. Language and cultural barriers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Increase federal support for robust implementation of language access plans; Identify key practices for engagement.</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4246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3. Restrictions on some federally-funded housing solutions (e.g., PSH)</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2722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4. Few affordable units available for families, including multigenerational households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7415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5. Fears surrounding immigration and public charge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g222b2dd9ce4_0_202"/>
          <p:cNvSpPr txBox="1"/>
          <p:nvPr>
            <p:ph type="title"/>
          </p:nvPr>
        </p:nvSpPr>
        <p:spPr>
          <a:xfrm>
            <a:off x="838200" y="136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Policy solutions</a:t>
            </a:r>
            <a:endParaRPr/>
          </a:p>
        </p:txBody>
      </p:sp>
      <p:graphicFrame>
        <p:nvGraphicFramePr>
          <p:cNvPr id="1099" name="Google Shape;1099;g222b2dd9ce4_0_202"/>
          <p:cNvGraphicFramePr/>
          <p:nvPr/>
        </p:nvGraphicFramePr>
        <p:xfrm>
          <a:off x="434340" y="1341120"/>
          <a:ext cx="3000000" cy="3000000"/>
        </p:xfrm>
        <a:graphic>
          <a:graphicData uri="http://schemas.openxmlformats.org/drawingml/2006/table">
            <a:tbl>
              <a:tblPr bandRow="1" firstRow="1">
                <a:noFill/>
                <a:tableStyleId>{3E2CB194-0F34-4C2C-8624-54801F5F4759}</a:tableStyleId>
              </a:tblPr>
              <a:tblGrid>
                <a:gridCol w="3593550"/>
                <a:gridCol w="7729775"/>
              </a:tblGrid>
              <a:tr h="438150">
                <a:tc>
                  <a:txBody>
                    <a:bodyPr/>
                    <a:lstStyle/>
                    <a:p>
                      <a:pPr indent="0" lvl="0" marL="0" marR="0" rtl="0" algn="l">
                        <a:lnSpc>
                          <a:spcPct val="90000"/>
                        </a:lnSpc>
                        <a:spcBef>
                          <a:spcPts val="0"/>
                        </a:spcBef>
                        <a:spcAft>
                          <a:spcPts val="0"/>
                        </a:spcAft>
                        <a:buClr>
                          <a:srgbClr val="000000"/>
                        </a:buClr>
                        <a:buSzPts val="2400"/>
                        <a:buFont typeface="Calibri"/>
                        <a:buNone/>
                      </a:pPr>
                      <a:r>
                        <a:rPr b="1" i="0" lang="en-US" sz="2400" u="none" cap="none" strike="noStrike">
                          <a:solidFill>
                            <a:srgbClr val="000000"/>
                          </a:solidFill>
                          <a:latin typeface="Arial"/>
                          <a:ea typeface="Arial"/>
                          <a:cs typeface="Arial"/>
                          <a:sym typeface="Arial"/>
                        </a:rPr>
                        <a:t>Finding</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400"/>
                        <a:buFont typeface="Arial"/>
                        <a:buNone/>
                      </a:pPr>
                      <a:r>
                        <a:rPr b="1" lang="en-US" sz="2400">
                          <a:latin typeface="Arial"/>
                          <a:ea typeface="Arial"/>
                          <a:cs typeface="Arial"/>
                          <a:sym typeface="Arial"/>
                        </a:rPr>
                        <a:t>Policy Recommendation</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9889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1. Lack of familiarity with homeless service system</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Make homeless services available in non-traditional homeless service spaces (e.g., clinics/churches); Increase outreach and communication to Latino community (e.g., Spanish media).</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6980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2. Language and cultural barriers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Increase federal support for robust implementation of language access plans; Identify key practices for engagement.</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4246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3. Restrictions on some federally-funded housing solutions (e.g., PSH)</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Ensure local resources do not have restrictions (e.g., DHS Flex Pool); Ensure access to federal resources that don't have restrictions (e.g., CoC-funded RRH, CARES Act ESG funds).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2722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4. Few affordable units available for families, including multigenerational households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7415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5. Fears surrounding immigration and public charge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p6"/>
          <p:cNvPicPr preferRelativeResize="0"/>
          <p:nvPr/>
        </p:nvPicPr>
        <p:blipFill rotWithShape="1">
          <a:blip r:embed="rId3">
            <a:alphaModFix amt="20000"/>
          </a:blip>
          <a:srcRect b="0" l="0" r="0" t="0"/>
          <a:stretch/>
        </p:blipFill>
        <p:spPr>
          <a:xfrm>
            <a:off x="-4291925" y="3195402"/>
            <a:ext cx="8583849" cy="4632205"/>
          </a:xfrm>
          <a:prstGeom prst="rect">
            <a:avLst/>
          </a:prstGeom>
          <a:noFill/>
          <a:ln>
            <a:noFill/>
          </a:ln>
        </p:spPr>
      </p:pic>
      <p:grpSp>
        <p:nvGrpSpPr>
          <p:cNvPr id="874" name="Google Shape;874;p6"/>
          <p:cNvGrpSpPr/>
          <p:nvPr/>
        </p:nvGrpSpPr>
        <p:grpSpPr>
          <a:xfrm>
            <a:off x="5108988" y="478249"/>
            <a:ext cx="4568414" cy="720000"/>
            <a:chOff x="5108988" y="838199"/>
            <a:chExt cx="4568414" cy="720000"/>
          </a:xfrm>
        </p:grpSpPr>
        <p:sp>
          <p:nvSpPr>
            <p:cNvPr id="875" name="Google Shape;875;p6"/>
            <p:cNvSpPr txBox="1"/>
            <p:nvPr/>
          </p:nvSpPr>
          <p:spPr>
            <a:xfrm>
              <a:off x="5828988" y="838199"/>
              <a:ext cx="3848414"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t>Welcome</a:t>
              </a:r>
              <a:endParaRPr b="0" i="0" sz="1600" u="none" cap="none" strike="noStrike">
                <a:solidFill>
                  <a:schemeClr val="dk1"/>
                </a:solidFill>
                <a:latin typeface="Arial"/>
                <a:ea typeface="Arial"/>
                <a:cs typeface="Arial"/>
                <a:sym typeface="Arial"/>
              </a:endParaRPr>
            </a:p>
          </p:txBody>
        </p:sp>
        <p:sp>
          <p:nvSpPr>
            <p:cNvPr id="876" name="Google Shape;876;p6"/>
            <p:cNvSpPr/>
            <p:nvPr/>
          </p:nvSpPr>
          <p:spPr>
            <a:xfrm>
              <a:off x="5108988" y="838199"/>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1</a:t>
              </a:r>
              <a:endParaRPr b="0" i="0" sz="1600" u="none" cap="none" strike="noStrike">
                <a:solidFill>
                  <a:schemeClr val="lt1"/>
                </a:solidFill>
                <a:latin typeface="Arial"/>
                <a:ea typeface="Arial"/>
                <a:cs typeface="Arial"/>
                <a:sym typeface="Arial"/>
              </a:endParaRPr>
            </a:p>
          </p:txBody>
        </p:sp>
      </p:grpSp>
      <p:grpSp>
        <p:nvGrpSpPr>
          <p:cNvPr id="877" name="Google Shape;877;p6"/>
          <p:cNvGrpSpPr/>
          <p:nvPr/>
        </p:nvGrpSpPr>
        <p:grpSpPr>
          <a:xfrm>
            <a:off x="5108988" y="1598675"/>
            <a:ext cx="4568414" cy="720000"/>
            <a:chOff x="5108988" y="1958625"/>
            <a:chExt cx="4568414" cy="720000"/>
          </a:xfrm>
        </p:grpSpPr>
        <p:sp>
          <p:nvSpPr>
            <p:cNvPr id="878" name="Google Shape;878;p6"/>
            <p:cNvSpPr txBox="1"/>
            <p:nvPr/>
          </p:nvSpPr>
          <p:spPr>
            <a:xfrm>
              <a:off x="5828988" y="1958625"/>
              <a:ext cx="3848414"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t>Opening Remarks</a:t>
              </a:r>
              <a:endParaRPr b="0" i="0" sz="1600" u="none" cap="none" strike="noStrike">
                <a:solidFill>
                  <a:schemeClr val="dk1"/>
                </a:solidFill>
                <a:latin typeface="Arial"/>
                <a:ea typeface="Arial"/>
                <a:cs typeface="Arial"/>
                <a:sym typeface="Arial"/>
              </a:endParaRPr>
            </a:p>
          </p:txBody>
        </p:sp>
        <p:sp>
          <p:nvSpPr>
            <p:cNvPr id="879" name="Google Shape;879;p6"/>
            <p:cNvSpPr/>
            <p:nvPr/>
          </p:nvSpPr>
          <p:spPr>
            <a:xfrm>
              <a:off x="5108988" y="1958625"/>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2</a:t>
              </a:r>
              <a:endParaRPr b="0" i="0" sz="1600" u="none" cap="none" strike="noStrike">
                <a:solidFill>
                  <a:schemeClr val="lt1"/>
                </a:solidFill>
                <a:latin typeface="Arial"/>
                <a:ea typeface="Arial"/>
                <a:cs typeface="Arial"/>
                <a:sym typeface="Arial"/>
              </a:endParaRPr>
            </a:p>
          </p:txBody>
        </p:sp>
      </p:grpSp>
      <p:grpSp>
        <p:nvGrpSpPr>
          <p:cNvPr id="880" name="Google Shape;880;p6"/>
          <p:cNvGrpSpPr/>
          <p:nvPr/>
        </p:nvGrpSpPr>
        <p:grpSpPr>
          <a:xfrm>
            <a:off x="5108988" y="2719101"/>
            <a:ext cx="4568414" cy="720000"/>
            <a:chOff x="5108988" y="3079051"/>
            <a:chExt cx="4568414" cy="720000"/>
          </a:xfrm>
        </p:grpSpPr>
        <p:sp>
          <p:nvSpPr>
            <p:cNvPr id="881" name="Google Shape;881;p6"/>
            <p:cNvSpPr txBox="1"/>
            <p:nvPr/>
          </p:nvSpPr>
          <p:spPr>
            <a:xfrm>
              <a:off x="5828988" y="3079051"/>
              <a:ext cx="3848414"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t>Dr. Veronica Terriquez</a:t>
              </a:r>
              <a:endParaRPr b="0" i="0" sz="1600" u="none" cap="none" strike="noStrike">
                <a:solidFill>
                  <a:schemeClr val="dk1"/>
                </a:solidFill>
                <a:latin typeface="Arial"/>
                <a:ea typeface="Arial"/>
                <a:cs typeface="Arial"/>
                <a:sym typeface="Arial"/>
              </a:endParaRPr>
            </a:p>
          </p:txBody>
        </p:sp>
        <p:sp>
          <p:nvSpPr>
            <p:cNvPr id="882" name="Google Shape;882;p6"/>
            <p:cNvSpPr/>
            <p:nvPr/>
          </p:nvSpPr>
          <p:spPr>
            <a:xfrm>
              <a:off x="5108988" y="3079051"/>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3</a:t>
              </a:r>
              <a:endParaRPr b="0" i="0" sz="1600" u="none" cap="none" strike="noStrike">
                <a:solidFill>
                  <a:schemeClr val="lt1"/>
                </a:solidFill>
                <a:latin typeface="Arial"/>
                <a:ea typeface="Arial"/>
                <a:cs typeface="Arial"/>
                <a:sym typeface="Arial"/>
              </a:endParaRPr>
            </a:p>
          </p:txBody>
        </p:sp>
      </p:grpSp>
      <p:grpSp>
        <p:nvGrpSpPr>
          <p:cNvPr id="883" name="Google Shape;883;p6"/>
          <p:cNvGrpSpPr/>
          <p:nvPr/>
        </p:nvGrpSpPr>
        <p:grpSpPr>
          <a:xfrm>
            <a:off x="5108988" y="3839527"/>
            <a:ext cx="4568414" cy="720000"/>
            <a:chOff x="5108988" y="4199477"/>
            <a:chExt cx="4568414" cy="720000"/>
          </a:xfrm>
        </p:grpSpPr>
        <p:sp>
          <p:nvSpPr>
            <p:cNvPr id="884" name="Google Shape;884;p6"/>
            <p:cNvSpPr txBox="1"/>
            <p:nvPr/>
          </p:nvSpPr>
          <p:spPr>
            <a:xfrm>
              <a:off x="5828988" y="4199477"/>
              <a:ext cx="3848414"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t>Dr. Melissa Chinchilla</a:t>
              </a:r>
              <a:endParaRPr b="0" i="0" sz="1600" u="none" cap="none" strike="noStrike">
                <a:solidFill>
                  <a:schemeClr val="dk1"/>
                </a:solidFill>
                <a:latin typeface="Arial"/>
                <a:ea typeface="Arial"/>
                <a:cs typeface="Arial"/>
                <a:sym typeface="Arial"/>
              </a:endParaRPr>
            </a:p>
          </p:txBody>
        </p:sp>
        <p:sp>
          <p:nvSpPr>
            <p:cNvPr id="885" name="Google Shape;885;p6"/>
            <p:cNvSpPr/>
            <p:nvPr/>
          </p:nvSpPr>
          <p:spPr>
            <a:xfrm>
              <a:off x="5108988" y="4199477"/>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4</a:t>
              </a:r>
              <a:endParaRPr b="0" i="0" sz="1600" u="none" cap="none" strike="noStrike">
                <a:solidFill>
                  <a:schemeClr val="lt1"/>
                </a:solidFill>
                <a:latin typeface="Arial"/>
                <a:ea typeface="Arial"/>
                <a:cs typeface="Arial"/>
                <a:sym typeface="Arial"/>
              </a:endParaRPr>
            </a:p>
          </p:txBody>
        </p:sp>
      </p:grpSp>
      <p:grpSp>
        <p:nvGrpSpPr>
          <p:cNvPr id="886" name="Google Shape;886;p6"/>
          <p:cNvGrpSpPr/>
          <p:nvPr/>
        </p:nvGrpSpPr>
        <p:grpSpPr>
          <a:xfrm>
            <a:off x="5108988" y="4959954"/>
            <a:ext cx="4568414" cy="720000"/>
            <a:chOff x="5108988" y="5319904"/>
            <a:chExt cx="4568414" cy="720000"/>
          </a:xfrm>
        </p:grpSpPr>
        <p:sp>
          <p:nvSpPr>
            <p:cNvPr id="887" name="Google Shape;887;p6"/>
            <p:cNvSpPr txBox="1"/>
            <p:nvPr/>
          </p:nvSpPr>
          <p:spPr>
            <a:xfrm>
              <a:off x="5828988" y="5319904"/>
              <a:ext cx="3848414"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t>Dr. Arturo Vargas Bustamante</a:t>
              </a:r>
              <a:endParaRPr b="0" i="0" sz="1600" u="none" cap="none" strike="noStrike">
                <a:solidFill>
                  <a:schemeClr val="dk1"/>
                </a:solidFill>
                <a:latin typeface="Arial"/>
                <a:ea typeface="Arial"/>
                <a:cs typeface="Arial"/>
                <a:sym typeface="Arial"/>
              </a:endParaRPr>
            </a:p>
          </p:txBody>
        </p:sp>
        <p:sp>
          <p:nvSpPr>
            <p:cNvPr id="888" name="Google Shape;888;p6"/>
            <p:cNvSpPr/>
            <p:nvPr/>
          </p:nvSpPr>
          <p:spPr>
            <a:xfrm>
              <a:off x="5108988" y="5319904"/>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5</a:t>
              </a:r>
              <a:endParaRPr b="0" i="0" sz="1600" u="none" cap="none" strike="noStrike">
                <a:solidFill>
                  <a:schemeClr val="lt1"/>
                </a:solidFill>
                <a:latin typeface="Arial"/>
                <a:ea typeface="Arial"/>
                <a:cs typeface="Arial"/>
                <a:sym typeface="Arial"/>
              </a:endParaRPr>
            </a:p>
          </p:txBody>
        </p:sp>
      </p:grpSp>
      <p:sp>
        <p:nvSpPr>
          <p:cNvPr id="889" name="Google Shape;889;p6"/>
          <p:cNvSpPr txBox="1"/>
          <p:nvPr/>
        </p:nvSpPr>
        <p:spPr>
          <a:xfrm>
            <a:off x="278937" y="5511505"/>
            <a:ext cx="3662400" cy="154200"/>
          </a:xfrm>
          <a:prstGeom prst="rect">
            <a:avLst/>
          </a:prstGeom>
          <a:noFill/>
          <a:ln>
            <a:noFill/>
          </a:ln>
        </p:spPr>
        <p:txBody>
          <a:bodyPr anchorCtr="0" anchor="t" bIns="0" lIns="0" spcFirstLastPara="1" rIns="0" wrap="square" tIns="0">
            <a:spAutoFit/>
          </a:bodyPr>
          <a:lstStyle/>
          <a:p>
            <a:pPr indent="0" lvl="4" marL="0" marR="0" rtl="0" algn="l">
              <a:lnSpc>
                <a:spcPct val="120000"/>
              </a:lnSpc>
              <a:spcBef>
                <a:spcPts val="500"/>
              </a:spcBef>
              <a:spcAft>
                <a:spcPts val="0"/>
              </a:spcAft>
              <a:buClr>
                <a:schemeClr val="accent4"/>
              </a:buClr>
              <a:buSzPts val="1001"/>
              <a:buFont typeface="Arial"/>
              <a:buNone/>
            </a:pPr>
            <a:r>
              <a:t/>
            </a:r>
            <a:endParaRPr b="1" i="0" sz="1001" u="none" cap="none" strike="noStrike">
              <a:solidFill>
                <a:schemeClr val="lt1"/>
              </a:solidFill>
              <a:latin typeface="Arial"/>
              <a:ea typeface="Arial"/>
              <a:cs typeface="Arial"/>
              <a:sym typeface="Arial"/>
            </a:endParaRPr>
          </a:p>
        </p:txBody>
      </p:sp>
      <p:pic>
        <p:nvPicPr>
          <p:cNvPr descr="Graphical user interface, text&#10;&#10;Description automatically generated" id="890" name="Google Shape;890;p6"/>
          <p:cNvPicPr preferRelativeResize="0"/>
          <p:nvPr/>
        </p:nvPicPr>
        <p:blipFill rotWithShape="1">
          <a:blip r:embed="rId4">
            <a:alphaModFix/>
          </a:blip>
          <a:srcRect b="0" l="0" r="0" t="0"/>
          <a:stretch/>
        </p:blipFill>
        <p:spPr>
          <a:xfrm>
            <a:off x="0" y="0"/>
            <a:ext cx="2852057" cy="839401"/>
          </a:xfrm>
          <a:prstGeom prst="rect">
            <a:avLst/>
          </a:prstGeom>
          <a:noFill/>
          <a:ln>
            <a:noFill/>
          </a:ln>
        </p:spPr>
      </p:pic>
      <p:sp>
        <p:nvSpPr>
          <p:cNvPr id="891" name="Google Shape;891;p6"/>
          <p:cNvSpPr txBox="1"/>
          <p:nvPr/>
        </p:nvSpPr>
        <p:spPr>
          <a:xfrm rot="-5400000">
            <a:off x="-1512416" y="2808942"/>
            <a:ext cx="4081200" cy="540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4800"/>
              <a:buFont typeface="Arial"/>
              <a:buNone/>
            </a:pPr>
            <a:r>
              <a:rPr b="1" lang="en-US" sz="3900">
                <a:solidFill>
                  <a:schemeClr val="lt1"/>
                </a:solidFill>
              </a:rPr>
              <a:t>Today’s Program</a:t>
            </a:r>
            <a:endParaRPr b="1" i="0" sz="3700" u="none" cap="none" strike="noStrike">
              <a:solidFill>
                <a:schemeClr val="lt1"/>
              </a:solidFill>
              <a:latin typeface="Arial"/>
              <a:ea typeface="Arial"/>
              <a:cs typeface="Arial"/>
              <a:sym typeface="Arial"/>
            </a:endParaRPr>
          </a:p>
        </p:txBody>
      </p:sp>
      <p:grpSp>
        <p:nvGrpSpPr>
          <p:cNvPr id="892" name="Google Shape;892;p6"/>
          <p:cNvGrpSpPr/>
          <p:nvPr/>
        </p:nvGrpSpPr>
        <p:grpSpPr>
          <a:xfrm>
            <a:off x="5108988" y="5982854"/>
            <a:ext cx="4568400" cy="720000"/>
            <a:chOff x="5108988" y="5319904"/>
            <a:chExt cx="4568400" cy="720000"/>
          </a:xfrm>
        </p:grpSpPr>
        <p:sp>
          <p:nvSpPr>
            <p:cNvPr id="893" name="Google Shape;893;p6"/>
            <p:cNvSpPr txBox="1"/>
            <p:nvPr/>
          </p:nvSpPr>
          <p:spPr>
            <a:xfrm>
              <a:off x="5828988" y="5319904"/>
              <a:ext cx="3848400"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lang="en-US" sz="1600"/>
                <a:t>Closing</a:t>
              </a:r>
              <a:endParaRPr b="0" i="0" sz="1600" u="none" cap="none" strike="noStrike">
                <a:solidFill>
                  <a:schemeClr val="dk1"/>
                </a:solidFill>
                <a:latin typeface="Arial"/>
                <a:ea typeface="Arial"/>
                <a:cs typeface="Arial"/>
                <a:sym typeface="Arial"/>
              </a:endParaRPr>
            </a:p>
          </p:txBody>
        </p:sp>
        <p:sp>
          <p:nvSpPr>
            <p:cNvPr id="894" name="Google Shape;894;p6"/>
            <p:cNvSpPr/>
            <p:nvPr/>
          </p:nvSpPr>
          <p:spPr>
            <a:xfrm>
              <a:off x="5108988" y="5319904"/>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chemeClr val="lt1"/>
                  </a:solidFill>
                </a:rPr>
                <a:t>6</a:t>
              </a:r>
              <a:endParaRPr b="0" i="0" sz="1600" u="none" cap="none" strike="noStrike">
                <a:solidFill>
                  <a:schemeClr val="lt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g222b2dd9ce4_0_208"/>
          <p:cNvSpPr txBox="1"/>
          <p:nvPr>
            <p:ph type="title"/>
          </p:nvPr>
        </p:nvSpPr>
        <p:spPr>
          <a:xfrm>
            <a:off x="838200" y="136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Policy solutions</a:t>
            </a:r>
            <a:endParaRPr/>
          </a:p>
        </p:txBody>
      </p:sp>
      <p:graphicFrame>
        <p:nvGraphicFramePr>
          <p:cNvPr id="1106" name="Google Shape;1106;g222b2dd9ce4_0_208"/>
          <p:cNvGraphicFramePr/>
          <p:nvPr/>
        </p:nvGraphicFramePr>
        <p:xfrm>
          <a:off x="434340" y="1341120"/>
          <a:ext cx="3000000" cy="3000000"/>
        </p:xfrm>
        <a:graphic>
          <a:graphicData uri="http://schemas.openxmlformats.org/drawingml/2006/table">
            <a:tbl>
              <a:tblPr bandRow="1" firstRow="1">
                <a:noFill/>
                <a:tableStyleId>{3E2CB194-0F34-4C2C-8624-54801F5F4759}</a:tableStyleId>
              </a:tblPr>
              <a:tblGrid>
                <a:gridCol w="3593550"/>
                <a:gridCol w="7729775"/>
              </a:tblGrid>
              <a:tr h="438150">
                <a:tc>
                  <a:txBody>
                    <a:bodyPr/>
                    <a:lstStyle/>
                    <a:p>
                      <a:pPr indent="0" lvl="0" marL="0" marR="0" rtl="0" algn="l">
                        <a:lnSpc>
                          <a:spcPct val="90000"/>
                        </a:lnSpc>
                        <a:spcBef>
                          <a:spcPts val="0"/>
                        </a:spcBef>
                        <a:spcAft>
                          <a:spcPts val="0"/>
                        </a:spcAft>
                        <a:buClr>
                          <a:srgbClr val="000000"/>
                        </a:buClr>
                        <a:buSzPts val="2400"/>
                        <a:buFont typeface="Calibri"/>
                        <a:buNone/>
                      </a:pPr>
                      <a:r>
                        <a:rPr b="1" i="0" lang="en-US" sz="2400" u="none" cap="none" strike="noStrike">
                          <a:solidFill>
                            <a:srgbClr val="000000"/>
                          </a:solidFill>
                          <a:latin typeface="Arial"/>
                          <a:ea typeface="Arial"/>
                          <a:cs typeface="Arial"/>
                          <a:sym typeface="Arial"/>
                        </a:rPr>
                        <a:t>Finding</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400"/>
                        <a:buFont typeface="Arial"/>
                        <a:buNone/>
                      </a:pPr>
                      <a:r>
                        <a:rPr b="1" lang="en-US" sz="2400">
                          <a:latin typeface="Arial"/>
                          <a:ea typeface="Arial"/>
                          <a:cs typeface="Arial"/>
                          <a:sym typeface="Arial"/>
                        </a:rPr>
                        <a:t>Policy Recommendation</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9889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1. Lack of familiarity with homeless service system</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Make homeless services available in non-traditional homeless service spaces (e.g., clinics/churches); Increase outreach and communication to Latino community (e.g., Spanish media).</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6980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2. Language and cultural barriers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Increase federal support for robust implementation of language access plans; Identify key practices for engagement.</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4246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3. Restrictions on some federally-funded housing solutions (e.g., PSH)</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Ensure local resources do not have restrictions (e.g., DHS Flex Pool); Ensure access to federal resources that don't have restrictions (e.g., CoC-funded RRH, CARES Act ESG funds).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2722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4. Few affordable units available for families, including multigenerational households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Examine how federal programs can create incentives for larger units (ex. State Family Challenge Grants that set aside resources for families in capital programs).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7415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5. Fears surrounding immigration and public charge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 </a:t>
                      </a:r>
                      <a:endParaRPr sz="1700">
                        <a:latin typeface="Arial"/>
                        <a:ea typeface="Arial"/>
                        <a:cs typeface="Arial"/>
                        <a:sym typeface="Arial"/>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g222b2dd9ce4_0_214"/>
          <p:cNvSpPr txBox="1"/>
          <p:nvPr>
            <p:ph type="title"/>
          </p:nvPr>
        </p:nvSpPr>
        <p:spPr>
          <a:xfrm>
            <a:off x="838200" y="136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Policy solutions</a:t>
            </a:r>
            <a:endParaRPr/>
          </a:p>
        </p:txBody>
      </p:sp>
      <p:graphicFrame>
        <p:nvGraphicFramePr>
          <p:cNvPr id="1113" name="Google Shape;1113;g222b2dd9ce4_0_214"/>
          <p:cNvGraphicFramePr/>
          <p:nvPr/>
        </p:nvGraphicFramePr>
        <p:xfrm>
          <a:off x="434340" y="1341120"/>
          <a:ext cx="3000000" cy="3000000"/>
        </p:xfrm>
        <a:graphic>
          <a:graphicData uri="http://schemas.openxmlformats.org/drawingml/2006/table">
            <a:tbl>
              <a:tblPr bandRow="1" firstRow="1">
                <a:noFill/>
                <a:tableStyleId>{3E2CB194-0F34-4C2C-8624-54801F5F4759}</a:tableStyleId>
              </a:tblPr>
              <a:tblGrid>
                <a:gridCol w="3593550"/>
                <a:gridCol w="7729775"/>
              </a:tblGrid>
              <a:tr h="438150">
                <a:tc>
                  <a:txBody>
                    <a:bodyPr/>
                    <a:lstStyle/>
                    <a:p>
                      <a:pPr indent="0" lvl="0" marL="0" marR="0" rtl="0" algn="l">
                        <a:lnSpc>
                          <a:spcPct val="90000"/>
                        </a:lnSpc>
                        <a:spcBef>
                          <a:spcPts val="0"/>
                        </a:spcBef>
                        <a:spcAft>
                          <a:spcPts val="0"/>
                        </a:spcAft>
                        <a:buClr>
                          <a:srgbClr val="000000"/>
                        </a:buClr>
                        <a:buSzPts val="2400"/>
                        <a:buFont typeface="Calibri"/>
                        <a:buNone/>
                      </a:pPr>
                      <a:r>
                        <a:rPr b="1" i="0" lang="en-US" sz="2400" u="none" cap="none" strike="noStrike">
                          <a:solidFill>
                            <a:srgbClr val="000000"/>
                          </a:solidFill>
                          <a:latin typeface="Arial"/>
                          <a:ea typeface="Arial"/>
                          <a:cs typeface="Arial"/>
                          <a:sym typeface="Arial"/>
                        </a:rPr>
                        <a:t>Finding</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400"/>
                        <a:buFont typeface="Arial"/>
                        <a:buNone/>
                      </a:pPr>
                      <a:r>
                        <a:rPr b="1" lang="en-US" sz="2400">
                          <a:latin typeface="Arial"/>
                          <a:ea typeface="Arial"/>
                          <a:cs typeface="Arial"/>
                          <a:sym typeface="Arial"/>
                        </a:rPr>
                        <a:t>Policy Recommendation</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9889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1. Lack of familiarity with homeless service system</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Make homeless services available in non-traditional homeless service spaces (e.g., clinics/churches); Increase outreach and communication to Latino community (e.g., Spanish media).</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698075">
                <a:tc>
                  <a:txBody>
                    <a:bodyPr/>
                    <a:lstStyle/>
                    <a:p>
                      <a:pPr indent="0" lvl="0" marL="0" marR="0" rtl="0" algn="l">
                        <a:lnSpc>
                          <a:spcPct val="90000"/>
                        </a:lnSpc>
                        <a:spcBef>
                          <a:spcPts val="0"/>
                        </a:spcBef>
                        <a:spcAft>
                          <a:spcPts val="0"/>
                        </a:spcAft>
                        <a:buClr>
                          <a:srgbClr val="000000"/>
                        </a:buClr>
                        <a:buSzPts val="1700"/>
                        <a:buFont typeface="Calibri"/>
                        <a:buNone/>
                      </a:pPr>
                      <a:r>
                        <a:rPr b="0" i="0" lang="en-US" sz="1700" u="none" cap="none" strike="noStrike">
                          <a:solidFill>
                            <a:srgbClr val="000000"/>
                          </a:solidFill>
                          <a:latin typeface="Arial"/>
                          <a:ea typeface="Arial"/>
                          <a:cs typeface="Arial"/>
                          <a:sym typeface="Arial"/>
                        </a:rPr>
                        <a:t>2. Language and cultural barriers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700"/>
                        <a:buFont typeface="Arial"/>
                        <a:buNone/>
                      </a:pPr>
                      <a:r>
                        <a:rPr lang="en-US" sz="1700">
                          <a:latin typeface="Arial"/>
                          <a:ea typeface="Arial"/>
                          <a:cs typeface="Arial"/>
                          <a:sym typeface="Arial"/>
                        </a:rPr>
                        <a:t>Increase federal support for robust implementation of language access plans; Identify key practices for engagement.</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4246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3. Restrictions on some federally-funded housing solutions (e.g., PSH)</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Ensure local resources do not have restrictions (e.g., DHS Flex Pool); Ensure access to federal resources that don't have restrictions (e.g., CoC-funded RRH, CARES Act ESG funds).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2722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4. Few affordable units available for families, including multigenerational households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Examine how federal programs can create incentives for larger units (ex. State Family Challenge Grants that set aside resources for families in capital programs).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741500">
                <a:tc>
                  <a:txBody>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5. Fears surrounding immigration and public charge </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spcBef>
                          <a:spcPts val="0"/>
                        </a:spcBef>
                        <a:spcAft>
                          <a:spcPts val="0"/>
                        </a:spcAft>
                        <a:buNone/>
                      </a:pPr>
                      <a:r>
                        <a:rPr lang="en-US" sz="1700">
                          <a:latin typeface="Arial"/>
                          <a:ea typeface="Arial"/>
                          <a:cs typeface="Arial"/>
                          <a:sym typeface="Arial"/>
                        </a:rPr>
                        <a:t>Promote partnerships between legal aid and homeless services.</a:t>
                      </a:r>
                      <a:endParaRPr/>
                    </a:p>
                  </a:txBody>
                  <a:tcPr marT="45725" marB="45725" marR="91450" marL="91450">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g222b2dd9ce4_0_2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4976"/>
              </a:buClr>
              <a:buSzPts val="4400"/>
              <a:buFont typeface="Arial Narrow"/>
              <a:buNone/>
            </a:pPr>
            <a:r>
              <a:rPr lang="en-US"/>
              <a:t>Current legislation to support</a:t>
            </a:r>
            <a:endParaRPr/>
          </a:p>
        </p:txBody>
      </p:sp>
      <p:sp>
        <p:nvSpPr>
          <p:cNvPr id="1120" name="Google Shape;1120;g222b2dd9ce4_0_22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3333"/>
              </a:buClr>
              <a:buSzPts val="2600"/>
              <a:buNone/>
            </a:pPr>
            <a:r>
              <a:rPr i="0" lang="en-US" sz="2600" u="none" strike="noStrike">
                <a:solidFill>
                  <a:srgbClr val="333333"/>
                </a:solidFill>
                <a:latin typeface="Arial"/>
                <a:ea typeface="Arial"/>
                <a:cs typeface="Arial"/>
                <a:sym typeface="Arial"/>
              </a:rPr>
              <a:t>AB 1536 Cash Assistance Program for Aged, Blind, and Disabled Immigrants</a:t>
            </a:r>
            <a:endParaRPr/>
          </a:p>
          <a:p>
            <a:pPr indent="0" lvl="0" marL="0" rtl="0" algn="l">
              <a:lnSpc>
                <a:spcPct val="90000"/>
              </a:lnSpc>
              <a:spcBef>
                <a:spcPts val="1000"/>
              </a:spcBef>
              <a:spcAft>
                <a:spcPts val="0"/>
              </a:spcAft>
              <a:buClr>
                <a:schemeClr val="dk1"/>
              </a:buClr>
              <a:buSzPts val="2600"/>
              <a:buNone/>
            </a:pPr>
            <a:r>
              <a:t/>
            </a:r>
            <a:endParaRPr i="0" sz="2600" u="none" strike="noStrike">
              <a:solidFill>
                <a:srgbClr val="333333"/>
              </a:solidFill>
              <a:latin typeface="Arial"/>
              <a:ea typeface="Arial"/>
              <a:cs typeface="Arial"/>
              <a:sym typeface="Arial"/>
            </a:endParaRPr>
          </a:p>
          <a:p>
            <a:pPr indent="0" lvl="0" marL="0" rtl="0" algn="l">
              <a:lnSpc>
                <a:spcPct val="90000"/>
              </a:lnSpc>
              <a:spcBef>
                <a:spcPts val="1000"/>
              </a:spcBef>
              <a:spcAft>
                <a:spcPts val="0"/>
              </a:spcAft>
              <a:buClr>
                <a:schemeClr val="dk1"/>
              </a:buClr>
              <a:buSzPts val="2600"/>
              <a:buNone/>
            </a:pPr>
            <a:r>
              <a:rPr lang="en-US" sz="2600">
                <a:latin typeface="Arial"/>
                <a:ea typeface="Arial"/>
                <a:cs typeface="Arial"/>
                <a:sym typeface="Arial"/>
              </a:rPr>
              <a:t>SB 227 Unemployment: Excluded Workers Program</a:t>
            </a:r>
            <a:endParaRPr/>
          </a:p>
          <a:p>
            <a:pPr indent="0" lvl="0" marL="0" rtl="0" algn="l">
              <a:lnSpc>
                <a:spcPct val="90000"/>
              </a:lnSpc>
              <a:spcBef>
                <a:spcPts val="1000"/>
              </a:spcBef>
              <a:spcAft>
                <a:spcPts val="0"/>
              </a:spcAft>
              <a:buClr>
                <a:schemeClr val="dk1"/>
              </a:buClr>
              <a:buSzPts val="2600"/>
              <a:buNone/>
            </a:pPr>
            <a:r>
              <a:t/>
            </a:r>
            <a:endParaRPr sz="2600">
              <a:latin typeface="Arial"/>
              <a:ea typeface="Arial"/>
              <a:cs typeface="Arial"/>
              <a:sym typeface="Arial"/>
            </a:endParaRPr>
          </a:p>
          <a:p>
            <a:pPr indent="0" lvl="0" marL="0" rtl="0" algn="l">
              <a:lnSpc>
                <a:spcPct val="90000"/>
              </a:lnSpc>
              <a:spcBef>
                <a:spcPts val="1000"/>
              </a:spcBef>
              <a:spcAft>
                <a:spcPts val="0"/>
              </a:spcAft>
              <a:buClr>
                <a:schemeClr val="dk1"/>
              </a:buClr>
              <a:buSzPts val="2600"/>
              <a:buNone/>
            </a:pPr>
            <a:r>
              <a:rPr lang="en-US" sz="2600">
                <a:latin typeface="Arial"/>
                <a:ea typeface="Arial"/>
                <a:cs typeface="Arial"/>
                <a:sym typeface="Arial"/>
              </a:rPr>
              <a:t>AB 1738 Mobile Homeless Connect Pilot Program</a:t>
            </a:r>
            <a:endParaRPr/>
          </a:p>
          <a:p>
            <a:pPr indent="0" lvl="0" marL="0" rtl="0" algn="l">
              <a:lnSpc>
                <a:spcPct val="90000"/>
              </a:lnSpc>
              <a:spcBef>
                <a:spcPts val="1000"/>
              </a:spcBef>
              <a:spcAft>
                <a:spcPts val="0"/>
              </a:spcAft>
              <a:buClr>
                <a:schemeClr val="dk1"/>
              </a:buClr>
              <a:buSzPts val="2600"/>
              <a:buNone/>
            </a:pPr>
            <a:r>
              <a:t/>
            </a:r>
            <a:endParaRPr sz="2600">
              <a:latin typeface="Arial"/>
              <a:ea typeface="Arial"/>
              <a:cs typeface="Arial"/>
              <a:sym typeface="Arial"/>
            </a:endParaRPr>
          </a:p>
          <a:p>
            <a:pPr indent="0" lvl="0" marL="0" rtl="0" algn="l">
              <a:lnSpc>
                <a:spcPct val="90000"/>
              </a:lnSpc>
              <a:spcBef>
                <a:spcPts val="1000"/>
              </a:spcBef>
              <a:spcAft>
                <a:spcPts val="0"/>
              </a:spcAft>
              <a:buClr>
                <a:schemeClr val="dk1"/>
              </a:buClr>
              <a:buSzPts val="2600"/>
              <a:buNone/>
            </a:pPr>
            <a:r>
              <a:rPr lang="en-US" sz="2600">
                <a:latin typeface="Arial"/>
                <a:ea typeface="Arial"/>
                <a:cs typeface="Arial"/>
                <a:sym typeface="Arial"/>
              </a:rPr>
              <a:t>AB 1085 Creating a Medi-Cal Housing Support Benefit</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9"/>
          <p:cNvSpPr txBox="1"/>
          <p:nvPr/>
        </p:nvSpPr>
        <p:spPr>
          <a:xfrm>
            <a:off x="838201" y="2878041"/>
            <a:ext cx="10515600" cy="2066699"/>
          </a:xfrm>
          <a:prstGeom prst="rect">
            <a:avLst/>
          </a:prstGeom>
          <a:noFill/>
          <a:ln>
            <a:noFill/>
          </a:ln>
        </p:spPr>
        <p:txBody>
          <a:bodyPr anchorCtr="0" anchor="ctr" bIns="360000" lIns="1080000" spcFirstLastPara="1" rIns="1080000" wrap="square" tIns="360000">
            <a:noAutofit/>
          </a:bodyPr>
          <a:lstStyle/>
          <a:p>
            <a:pPr indent="0" lvl="0" marL="0" marR="0" rtl="0" algn="ctr">
              <a:lnSpc>
                <a:spcPct val="90000"/>
              </a:lnSpc>
              <a:spcBef>
                <a:spcPts val="0"/>
              </a:spcBef>
              <a:spcAft>
                <a:spcPts val="0"/>
              </a:spcAft>
              <a:buClr>
                <a:schemeClr val="lt1"/>
              </a:buClr>
              <a:buSzPts val="3600"/>
              <a:buFont typeface="Arial"/>
              <a:buNone/>
            </a:pPr>
            <a:r>
              <a:rPr b="1" lang="en-US" sz="3600">
                <a:solidFill>
                  <a:schemeClr val="lt1"/>
                </a:solidFill>
              </a:rPr>
              <a:t>Questions</a:t>
            </a:r>
            <a:endParaRPr b="0" i="0" sz="1400" u="none" cap="none" strike="noStrike">
              <a:solidFill>
                <a:srgbClr val="000000"/>
              </a:solidFill>
              <a:latin typeface="Arial"/>
              <a:ea typeface="Arial"/>
              <a:cs typeface="Arial"/>
              <a:sym typeface="Arial"/>
            </a:endParaRPr>
          </a:p>
        </p:txBody>
      </p:sp>
      <p:sp>
        <p:nvSpPr>
          <p:cNvPr id="1126" name="Google Shape;1126;p19"/>
          <p:cNvSpPr txBox="1"/>
          <p:nvPr>
            <p:ph idx="12" type="sldNum"/>
          </p:nvPr>
        </p:nvSpPr>
        <p:spPr>
          <a:xfrm>
            <a:off x="8610601" y="6296400"/>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pic>
        <p:nvPicPr>
          <p:cNvPr descr="Graphical user interface, text&#10;&#10;Description automatically generated" id="1127" name="Google Shape;1127;p19"/>
          <p:cNvPicPr preferRelativeResize="0"/>
          <p:nvPr/>
        </p:nvPicPr>
        <p:blipFill rotWithShape="1">
          <a:blip r:embed="rId3">
            <a:alphaModFix/>
          </a:blip>
          <a:srcRect b="0" l="0" r="0" t="0"/>
          <a:stretch/>
        </p:blipFill>
        <p:spPr>
          <a:xfrm>
            <a:off x="0" y="0"/>
            <a:ext cx="2852057" cy="839401"/>
          </a:xfrm>
          <a:prstGeom prst="rect">
            <a:avLst/>
          </a:prstGeom>
          <a:noFill/>
          <a:ln>
            <a:noFill/>
          </a:ln>
        </p:spPr>
      </p:pic>
      <p:sp>
        <p:nvSpPr>
          <p:cNvPr id="1128" name="Google Shape;1128;p19"/>
          <p:cNvSpPr txBox="1"/>
          <p:nvPr/>
        </p:nvSpPr>
        <p:spPr>
          <a:xfrm>
            <a:off x="838201" y="5475647"/>
            <a:ext cx="10515601" cy="592081"/>
          </a:xfrm>
          <a:prstGeom prst="rect">
            <a:avLst/>
          </a:prstGeom>
          <a:noFill/>
          <a:ln>
            <a:noFill/>
          </a:ln>
        </p:spPr>
        <p:txBody>
          <a:bodyPr anchorCtr="0" anchor="ctr" bIns="45700" lIns="91425" spcFirstLastPara="1" rIns="91425" wrap="square" tIns="45700">
            <a:noAutofit/>
          </a:bodyPr>
          <a:lstStyle/>
          <a:p>
            <a:pPr indent="0" lvl="2" marL="0" marR="0" rtl="0" algn="ctr">
              <a:lnSpc>
                <a:spcPct val="90000"/>
              </a:lnSpc>
              <a:spcBef>
                <a:spcPts val="0"/>
              </a:spcBef>
              <a:spcAft>
                <a:spcPts val="0"/>
              </a:spcAft>
              <a:buClr>
                <a:schemeClr val="accent4"/>
              </a:buClr>
              <a:buSzPts val="1401"/>
              <a:buFont typeface="Arial"/>
              <a:buNone/>
            </a:pPr>
            <a:r>
              <a:rPr b="1" lang="en-US" sz="2401">
                <a:solidFill>
                  <a:schemeClr val="accent4"/>
                </a:solidFill>
              </a:rPr>
              <a:t>mechinchilla@ucla.edu</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id="1133" name="Google Shape;1133;g222b2dd9ce4_0_292"/>
          <p:cNvPicPr preferRelativeResize="0"/>
          <p:nvPr>
            <p:ph idx="2" type="pic"/>
          </p:nvPr>
        </p:nvPicPr>
        <p:blipFill rotWithShape="1">
          <a:blip r:embed="rId3">
            <a:alphaModFix/>
          </a:blip>
          <a:srcRect b="0" l="14827" r="14834" t="0"/>
          <a:stretch/>
        </p:blipFill>
        <p:spPr>
          <a:xfrm>
            <a:off x="6096002" y="0"/>
            <a:ext cx="4419601" cy="6858000"/>
          </a:xfrm>
          <a:prstGeom prst="rect">
            <a:avLst/>
          </a:prstGeom>
          <a:solidFill>
            <a:schemeClr val="accent1"/>
          </a:solidFill>
          <a:ln>
            <a:noFill/>
          </a:ln>
        </p:spPr>
      </p:pic>
      <p:sp>
        <p:nvSpPr>
          <p:cNvPr id="1134" name="Google Shape;1134;g222b2dd9ce4_0_292"/>
          <p:cNvSpPr/>
          <p:nvPr/>
        </p:nvSpPr>
        <p:spPr>
          <a:xfrm>
            <a:off x="2" y="2257778"/>
            <a:ext cx="6517200" cy="3636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135" name="Google Shape;1135;g222b2dd9ce4_0_292"/>
          <p:cNvSpPr txBox="1"/>
          <p:nvPr/>
        </p:nvSpPr>
        <p:spPr>
          <a:xfrm>
            <a:off x="838200" y="3160400"/>
            <a:ext cx="5257800" cy="775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rPr>
              <a:t>Dr. Arturo Vargas Bustamante, </a:t>
            </a:r>
            <a:endParaRPr b="1" sz="2800">
              <a:solidFill>
                <a:schemeClr val="lt1"/>
              </a:solidFill>
            </a:endParaRPr>
          </a:p>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rPr>
              <a:t>PhD, MPP, MPA</a:t>
            </a:r>
            <a:endParaRPr b="1" sz="2800">
              <a:solidFill>
                <a:schemeClr val="lt1"/>
              </a:solidFill>
            </a:endParaRPr>
          </a:p>
        </p:txBody>
      </p:sp>
      <p:sp>
        <p:nvSpPr>
          <p:cNvPr id="1136" name="Google Shape;1136;g222b2dd9ce4_0_292"/>
          <p:cNvSpPr/>
          <p:nvPr/>
        </p:nvSpPr>
        <p:spPr>
          <a:xfrm>
            <a:off x="10094402" y="2257778"/>
            <a:ext cx="2097600" cy="3636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pic>
        <p:nvPicPr>
          <p:cNvPr descr="A picture containing text&#10;&#10;Description automatically generated" id="1137" name="Google Shape;1137;g222b2dd9ce4_0_292"/>
          <p:cNvPicPr preferRelativeResize="0"/>
          <p:nvPr/>
        </p:nvPicPr>
        <p:blipFill rotWithShape="1">
          <a:blip r:embed="rId4">
            <a:alphaModFix/>
          </a:blip>
          <a:srcRect b="0" l="0" r="0" t="0"/>
          <a:stretch/>
        </p:blipFill>
        <p:spPr>
          <a:xfrm>
            <a:off x="0" y="0"/>
            <a:ext cx="2852057" cy="848940"/>
          </a:xfrm>
          <a:prstGeom prst="rect">
            <a:avLst/>
          </a:prstGeom>
          <a:noFill/>
          <a:ln>
            <a:noFill/>
          </a:ln>
        </p:spPr>
      </p:pic>
      <p:sp>
        <p:nvSpPr>
          <p:cNvPr id="1138" name="Google Shape;1138;g222b2dd9ce4_0_292"/>
          <p:cNvSpPr txBox="1"/>
          <p:nvPr/>
        </p:nvSpPr>
        <p:spPr>
          <a:xfrm>
            <a:off x="838199" y="4362517"/>
            <a:ext cx="4637400" cy="738900"/>
          </a:xfrm>
          <a:prstGeom prst="rect">
            <a:avLst/>
          </a:prstGeom>
          <a:noFill/>
          <a:ln>
            <a:noFill/>
          </a:ln>
        </p:spPr>
        <p:txBody>
          <a:bodyPr anchorCtr="0" anchor="t" bIns="0" lIns="0" spcFirstLastPara="1" rIns="180000" wrap="square" tIns="0">
            <a:spAutoFit/>
          </a:bodyPr>
          <a:lstStyle/>
          <a:p>
            <a:pPr indent="0" lvl="0" marL="0" rtl="0" algn="l">
              <a:spcBef>
                <a:spcPts val="0"/>
              </a:spcBef>
              <a:spcAft>
                <a:spcPts val="0"/>
              </a:spcAft>
              <a:buNone/>
            </a:pPr>
            <a:r>
              <a:rPr b="1" i="1" lang="en-US" sz="1600">
                <a:solidFill>
                  <a:schemeClr val="lt1"/>
                </a:solidFill>
              </a:rPr>
              <a:t>Faculty Director of Research, UCLA LPPI and Professor of Health Policy and Management at the UCLA Fielding School of Public Health</a:t>
            </a:r>
            <a:endParaRPr b="1" i="1" sz="2300" u="none" cap="none" strike="noStrike">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pic>
        <p:nvPicPr>
          <p:cNvPr descr="A picture containing text&#10;&#10;Description automatically generated" id="1144" name="Google Shape;1144;g222b2dd9ce4_0_301"/>
          <p:cNvPicPr preferRelativeResize="0"/>
          <p:nvPr/>
        </p:nvPicPr>
        <p:blipFill rotWithShape="1">
          <a:blip r:embed="rId3">
            <a:alphaModFix/>
          </a:blip>
          <a:srcRect b="0" l="0" r="0" t="0"/>
          <a:stretch/>
        </p:blipFill>
        <p:spPr>
          <a:xfrm>
            <a:off x="0" y="0"/>
            <a:ext cx="2852057" cy="848940"/>
          </a:xfrm>
          <a:prstGeom prst="rect">
            <a:avLst/>
          </a:prstGeom>
          <a:noFill/>
          <a:ln>
            <a:noFill/>
          </a:ln>
        </p:spPr>
      </p:pic>
      <p:sp>
        <p:nvSpPr>
          <p:cNvPr id="1145" name="Google Shape;1145;g222b2dd9ce4_0_301"/>
          <p:cNvSpPr txBox="1"/>
          <p:nvPr/>
        </p:nvSpPr>
        <p:spPr>
          <a:xfrm>
            <a:off x="838201" y="1850130"/>
            <a:ext cx="10515600" cy="2628900"/>
          </a:xfrm>
          <a:prstGeom prst="rect">
            <a:avLst/>
          </a:prstGeom>
          <a:noFill/>
          <a:ln>
            <a:noFill/>
          </a:ln>
        </p:spPr>
        <p:txBody>
          <a:bodyPr anchorCtr="0" anchor="b" bIns="360000" lIns="360000" spcFirstLastPara="1" rIns="360000" wrap="square" tIns="360000">
            <a:noAutofit/>
          </a:bodyPr>
          <a:lstStyle/>
          <a:p>
            <a:pPr indent="0" lvl="0" marL="0" rtl="0" algn="ctr">
              <a:lnSpc>
                <a:spcPct val="90000"/>
              </a:lnSpc>
              <a:spcBef>
                <a:spcPts val="0"/>
              </a:spcBef>
              <a:spcAft>
                <a:spcPts val="0"/>
              </a:spcAft>
              <a:buClr>
                <a:schemeClr val="lt1"/>
              </a:buClr>
              <a:buSzPts val="8000"/>
              <a:buFont typeface="Arial"/>
              <a:buNone/>
            </a:pPr>
            <a:r>
              <a:rPr b="1" lang="en-US" sz="4000">
                <a:solidFill>
                  <a:schemeClr val="dk1"/>
                </a:solidFill>
              </a:rPr>
              <a:t>Implementation lessons of the Medi-Cal expansion to undocumented adults 50+</a:t>
            </a:r>
            <a:endParaRPr b="1" sz="50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pic>
        <p:nvPicPr>
          <p:cNvPr id="1150" name="Google Shape;1150;g2415699e66f_0_500"/>
          <p:cNvPicPr preferRelativeResize="0"/>
          <p:nvPr>
            <p:ph idx="2" type="pic"/>
          </p:nvPr>
        </p:nvPicPr>
        <p:blipFill rotWithShape="1">
          <a:blip r:embed="rId3">
            <a:alphaModFix/>
          </a:blip>
          <a:srcRect b="8506" l="0" r="0" t="8506"/>
          <a:stretch/>
        </p:blipFill>
        <p:spPr>
          <a:xfrm>
            <a:off x="6310450" y="1997200"/>
            <a:ext cx="2390898" cy="2251197"/>
          </a:xfrm>
          <a:prstGeom prst="rect">
            <a:avLst/>
          </a:prstGeom>
          <a:solidFill>
            <a:schemeClr val="accent1"/>
          </a:solidFill>
          <a:ln>
            <a:noFill/>
          </a:ln>
        </p:spPr>
      </p:pic>
      <p:pic>
        <p:nvPicPr>
          <p:cNvPr id="1151" name="Google Shape;1151;g2415699e66f_0_500"/>
          <p:cNvPicPr preferRelativeResize="0"/>
          <p:nvPr>
            <p:ph idx="3" type="pic"/>
          </p:nvPr>
        </p:nvPicPr>
        <p:blipFill rotWithShape="1">
          <a:blip r:embed="rId4">
            <a:alphaModFix/>
          </a:blip>
          <a:srcRect b="40673" l="24977" r="25007" t="17606"/>
          <a:stretch/>
        </p:blipFill>
        <p:spPr>
          <a:xfrm>
            <a:off x="3574325" y="1997200"/>
            <a:ext cx="2390900" cy="2251195"/>
          </a:xfrm>
          <a:prstGeom prst="rect">
            <a:avLst/>
          </a:prstGeom>
          <a:solidFill>
            <a:schemeClr val="accent1"/>
          </a:solidFill>
          <a:ln>
            <a:noFill/>
          </a:ln>
        </p:spPr>
      </p:pic>
      <p:pic>
        <p:nvPicPr>
          <p:cNvPr id="1152" name="Google Shape;1152;g2415699e66f_0_500"/>
          <p:cNvPicPr preferRelativeResize="0"/>
          <p:nvPr>
            <p:ph idx="4" type="pic"/>
          </p:nvPr>
        </p:nvPicPr>
        <p:blipFill rotWithShape="1">
          <a:blip r:embed="rId5">
            <a:alphaModFix/>
          </a:blip>
          <a:srcRect b="0" l="14579" r="14579" t="0"/>
          <a:stretch/>
        </p:blipFill>
        <p:spPr>
          <a:xfrm>
            <a:off x="838200" y="1983213"/>
            <a:ext cx="2435314" cy="2295362"/>
          </a:xfrm>
          <a:prstGeom prst="rect">
            <a:avLst/>
          </a:prstGeom>
          <a:solidFill>
            <a:schemeClr val="accent1"/>
          </a:solidFill>
          <a:ln>
            <a:noFill/>
          </a:ln>
        </p:spPr>
      </p:pic>
      <p:sp>
        <p:nvSpPr>
          <p:cNvPr id="1153" name="Google Shape;1153;g2415699e66f_0_500"/>
          <p:cNvSpPr txBox="1"/>
          <p:nvPr/>
        </p:nvSpPr>
        <p:spPr>
          <a:xfrm>
            <a:off x="229052" y="4466728"/>
            <a:ext cx="3504300" cy="286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1"/>
              <a:buFont typeface="Arial"/>
              <a:buNone/>
            </a:pPr>
            <a:r>
              <a:rPr b="0" i="0" lang="en-US" sz="1401" u="none" cap="none" strike="noStrike">
                <a:solidFill>
                  <a:schemeClr val="dk1"/>
                </a:solidFill>
                <a:latin typeface="Arial"/>
                <a:ea typeface="Arial"/>
                <a:cs typeface="Arial"/>
                <a:sym typeface="Arial"/>
              </a:rPr>
              <a:t>Dr. Lucía Félix Beltrán</a:t>
            </a:r>
            <a:endParaRPr b="0" i="0" sz="1400" u="none" cap="none" strike="noStrike">
              <a:solidFill>
                <a:srgbClr val="000000"/>
              </a:solidFill>
              <a:latin typeface="Arial"/>
              <a:ea typeface="Arial"/>
              <a:cs typeface="Arial"/>
              <a:sym typeface="Arial"/>
            </a:endParaRPr>
          </a:p>
        </p:txBody>
      </p:sp>
      <p:sp>
        <p:nvSpPr>
          <p:cNvPr id="1154" name="Google Shape;1154;g2415699e66f_0_500"/>
          <p:cNvSpPr txBox="1"/>
          <p:nvPr/>
        </p:nvSpPr>
        <p:spPr>
          <a:xfrm>
            <a:off x="150802" y="4801225"/>
            <a:ext cx="3504300" cy="244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4"/>
              </a:buClr>
              <a:buSzPts val="1100"/>
              <a:buFont typeface="Arial"/>
              <a:buNone/>
            </a:pPr>
            <a:r>
              <a:rPr b="1" i="0" lang="en-US" sz="1100" u="none" cap="none" strike="noStrike">
                <a:solidFill>
                  <a:schemeClr val="accent4"/>
                </a:solidFill>
                <a:latin typeface="Arial"/>
                <a:ea typeface="Arial"/>
                <a:cs typeface="Arial"/>
                <a:sym typeface="Arial"/>
              </a:rPr>
              <a:t>Senior Policy Fellow, UCLA LPPI</a:t>
            </a:r>
            <a:endParaRPr b="1" i="0" sz="1100" u="none" cap="none" strike="noStrike">
              <a:solidFill>
                <a:schemeClr val="accent4"/>
              </a:solidFill>
              <a:latin typeface="Arial"/>
              <a:ea typeface="Arial"/>
              <a:cs typeface="Arial"/>
              <a:sym typeface="Arial"/>
            </a:endParaRPr>
          </a:p>
          <a:p>
            <a:pPr indent="0" lvl="0" marL="0" marR="0" rtl="0" algn="ctr">
              <a:lnSpc>
                <a:spcPct val="90000"/>
              </a:lnSpc>
              <a:spcBef>
                <a:spcPts val="0"/>
              </a:spcBef>
              <a:spcAft>
                <a:spcPts val="0"/>
              </a:spcAft>
              <a:buClr>
                <a:schemeClr val="accent4"/>
              </a:buClr>
              <a:buSzPts val="1100"/>
              <a:buFont typeface="Arial"/>
              <a:buNone/>
            </a:pPr>
            <a:r>
              <a:rPr b="1" i="0" lang="en-US" sz="1100" u="none" cap="none" strike="noStrike">
                <a:solidFill>
                  <a:schemeClr val="accent4"/>
                </a:solidFill>
                <a:latin typeface="Arial"/>
                <a:ea typeface="Arial"/>
                <a:cs typeface="Arial"/>
                <a:sym typeface="Arial"/>
              </a:rPr>
              <a:t>Health Policy and Management</a:t>
            </a:r>
            <a:endParaRPr b="1" i="0" sz="1100" u="none" cap="none" strike="noStrike">
              <a:solidFill>
                <a:schemeClr val="accent4"/>
              </a:solidFill>
              <a:latin typeface="Arial"/>
              <a:ea typeface="Arial"/>
              <a:cs typeface="Arial"/>
              <a:sym typeface="Arial"/>
            </a:endParaRPr>
          </a:p>
        </p:txBody>
      </p:sp>
      <p:sp>
        <p:nvSpPr>
          <p:cNvPr id="1155" name="Google Shape;1155;g2415699e66f_0_500"/>
          <p:cNvSpPr txBox="1"/>
          <p:nvPr/>
        </p:nvSpPr>
        <p:spPr>
          <a:xfrm>
            <a:off x="2839691" y="4424228"/>
            <a:ext cx="3504300" cy="286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1"/>
              <a:buFont typeface="Arial"/>
              <a:buNone/>
            </a:pPr>
            <a:r>
              <a:rPr b="0" i="0" lang="en-US" sz="1401" u="none" cap="none" strike="noStrike">
                <a:solidFill>
                  <a:schemeClr val="dk1"/>
                </a:solidFill>
                <a:latin typeface="Arial"/>
                <a:ea typeface="Arial"/>
                <a:cs typeface="Arial"/>
                <a:sym typeface="Arial"/>
              </a:rPr>
              <a:t>Nangha Cuadros, MPP</a:t>
            </a:r>
            <a:endParaRPr b="0" i="0" sz="1400" u="none" cap="none" strike="noStrike">
              <a:solidFill>
                <a:srgbClr val="000000"/>
              </a:solidFill>
              <a:latin typeface="Arial"/>
              <a:ea typeface="Arial"/>
              <a:cs typeface="Arial"/>
              <a:sym typeface="Arial"/>
            </a:endParaRPr>
          </a:p>
        </p:txBody>
      </p:sp>
      <p:sp>
        <p:nvSpPr>
          <p:cNvPr id="1156" name="Google Shape;1156;g2415699e66f_0_500"/>
          <p:cNvSpPr txBox="1"/>
          <p:nvPr/>
        </p:nvSpPr>
        <p:spPr>
          <a:xfrm>
            <a:off x="3160850" y="4801225"/>
            <a:ext cx="3016200" cy="244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4"/>
              </a:buClr>
              <a:buSzPts val="1100"/>
              <a:buFont typeface="Arial"/>
              <a:buNone/>
            </a:pPr>
            <a:r>
              <a:rPr b="1" i="0" lang="en-US" sz="1100" u="none" cap="none" strike="noStrike">
                <a:solidFill>
                  <a:schemeClr val="accent4"/>
                </a:solidFill>
                <a:latin typeface="Arial"/>
                <a:ea typeface="Arial"/>
                <a:cs typeface="Arial"/>
                <a:sym typeface="Arial"/>
              </a:rPr>
              <a:t>Policy Fellow, UCLA LPPI</a:t>
            </a:r>
            <a:endParaRPr b="1" i="0" sz="1100" u="none" cap="none" strike="noStrike">
              <a:solidFill>
                <a:schemeClr val="accent4"/>
              </a:solidFill>
              <a:latin typeface="Arial"/>
              <a:ea typeface="Arial"/>
              <a:cs typeface="Arial"/>
              <a:sym typeface="Arial"/>
            </a:endParaRPr>
          </a:p>
          <a:p>
            <a:pPr indent="0" lvl="0" marL="0" marR="0" rtl="0" algn="ctr">
              <a:lnSpc>
                <a:spcPct val="90000"/>
              </a:lnSpc>
              <a:spcBef>
                <a:spcPts val="0"/>
              </a:spcBef>
              <a:spcAft>
                <a:spcPts val="0"/>
              </a:spcAft>
              <a:buClr>
                <a:schemeClr val="accent4"/>
              </a:buClr>
              <a:buSzPts val="1100"/>
              <a:buFont typeface="Arial"/>
              <a:buNone/>
            </a:pPr>
            <a:r>
              <a:rPr b="1" i="0" lang="en-US" sz="1100" u="none" cap="none" strike="noStrike">
                <a:solidFill>
                  <a:schemeClr val="accent4"/>
                </a:solidFill>
                <a:latin typeface="Arial"/>
                <a:ea typeface="Arial"/>
                <a:cs typeface="Arial"/>
                <a:sym typeface="Arial"/>
              </a:rPr>
              <a:t>Health Policy Research</a:t>
            </a:r>
            <a:endParaRPr b="1" i="0" sz="1100" u="none" cap="none" strike="noStrike">
              <a:solidFill>
                <a:schemeClr val="accent4"/>
              </a:solidFill>
              <a:latin typeface="Arial"/>
              <a:ea typeface="Arial"/>
              <a:cs typeface="Arial"/>
              <a:sym typeface="Arial"/>
            </a:endParaRPr>
          </a:p>
        </p:txBody>
      </p:sp>
      <p:sp>
        <p:nvSpPr>
          <p:cNvPr id="1157" name="Google Shape;1157;g2415699e66f_0_500"/>
          <p:cNvSpPr txBox="1"/>
          <p:nvPr/>
        </p:nvSpPr>
        <p:spPr>
          <a:xfrm>
            <a:off x="5583504" y="4466716"/>
            <a:ext cx="3504300" cy="286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1"/>
              <a:buFont typeface="Arial"/>
              <a:buNone/>
            </a:pPr>
            <a:r>
              <a:rPr b="0" i="0" lang="en-US" sz="1401" u="none" cap="none" strike="noStrike">
                <a:solidFill>
                  <a:schemeClr val="dk1"/>
                </a:solidFill>
                <a:latin typeface="Arial"/>
                <a:ea typeface="Arial"/>
                <a:cs typeface="Arial"/>
                <a:sym typeface="Arial"/>
              </a:rPr>
              <a:t>Xian Lun Zeng</a:t>
            </a:r>
            <a:endParaRPr b="0" i="0" sz="1400" u="none" cap="none" strike="noStrike">
              <a:solidFill>
                <a:srgbClr val="000000"/>
              </a:solidFill>
              <a:latin typeface="Arial"/>
              <a:ea typeface="Arial"/>
              <a:cs typeface="Arial"/>
              <a:sym typeface="Arial"/>
            </a:endParaRPr>
          </a:p>
        </p:txBody>
      </p:sp>
      <p:sp>
        <p:nvSpPr>
          <p:cNvPr id="1158" name="Google Shape;1158;g2415699e66f_0_500"/>
          <p:cNvSpPr txBox="1"/>
          <p:nvPr/>
        </p:nvSpPr>
        <p:spPr>
          <a:xfrm>
            <a:off x="5659704" y="4801225"/>
            <a:ext cx="3504300" cy="244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4"/>
              </a:buClr>
              <a:buSzPts val="1100"/>
              <a:buFont typeface="Arial"/>
              <a:buNone/>
            </a:pPr>
            <a:r>
              <a:rPr b="1" i="0" lang="en-US" sz="1100" u="none" cap="none" strike="noStrike">
                <a:solidFill>
                  <a:schemeClr val="accent4"/>
                </a:solidFill>
                <a:latin typeface="Arial"/>
                <a:ea typeface="Arial"/>
                <a:cs typeface="Arial"/>
                <a:sym typeface="Arial"/>
              </a:rPr>
              <a:t>Research Assistant, UCLA LPPI</a:t>
            </a:r>
            <a:endParaRPr b="1" i="0" sz="1100" u="none" cap="none" strike="noStrike">
              <a:solidFill>
                <a:schemeClr val="accent4"/>
              </a:solidFill>
              <a:latin typeface="Arial"/>
              <a:ea typeface="Arial"/>
              <a:cs typeface="Arial"/>
              <a:sym typeface="Arial"/>
            </a:endParaRPr>
          </a:p>
          <a:p>
            <a:pPr indent="0" lvl="0" marL="0" marR="0" rtl="0" algn="ctr">
              <a:lnSpc>
                <a:spcPct val="90000"/>
              </a:lnSpc>
              <a:spcBef>
                <a:spcPts val="0"/>
              </a:spcBef>
              <a:spcAft>
                <a:spcPts val="0"/>
              </a:spcAft>
              <a:buClr>
                <a:schemeClr val="accent4"/>
              </a:buClr>
              <a:buSzPts val="1100"/>
              <a:buFont typeface="Arial"/>
              <a:buNone/>
            </a:pPr>
            <a:r>
              <a:rPr b="1" i="0" lang="en-US" sz="1100" u="none" cap="none" strike="noStrike">
                <a:solidFill>
                  <a:schemeClr val="accent4"/>
                </a:solidFill>
                <a:latin typeface="Arial"/>
                <a:ea typeface="Arial"/>
                <a:cs typeface="Arial"/>
                <a:sym typeface="Arial"/>
              </a:rPr>
              <a:t>Health Policy Research</a:t>
            </a:r>
            <a:endParaRPr b="1" i="0" sz="1100" u="none" cap="none" strike="noStrike">
              <a:solidFill>
                <a:schemeClr val="accent4"/>
              </a:solidFill>
              <a:latin typeface="Arial"/>
              <a:ea typeface="Arial"/>
              <a:cs typeface="Arial"/>
              <a:sym typeface="Arial"/>
            </a:endParaRPr>
          </a:p>
        </p:txBody>
      </p:sp>
      <p:sp>
        <p:nvSpPr>
          <p:cNvPr id="1159" name="Google Shape;1159;g2415699e66f_0_500"/>
          <p:cNvSpPr txBox="1"/>
          <p:nvPr/>
        </p:nvSpPr>
        <p:spPr>
          <a:xfrm>
            <a:off x="838200" y="999118"/>
            <a:ext cx="10513800" cy="498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3600"/>
              <a:buFont typeface="Arial"/>
              <a:buNone/>
            </a:pPr>
            <a:r>
              <a:rPr b="1" i="0" lang="en-US" sz="3600" u="none" cap="none" strike="noStrike">
                <a:solidFill>
                  <a:schemeClr val="dk1"/>
                </a:solidFill>
                <a:latin typeface="Arial"/>
                <a:ea typeface="Arial"/>
                <a:cs typeface="Arial"/>
                <a:sym typeface="Arial"/>
              </a:rPr>
              <a:t>Contributors</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1160" name="Google Shape;1160;g2415699e66f_0_500"/>
          <p:cNvPicPr preferRelativeResize="0"/>
          <p:nvPr/>
        </p:nvPicPr>
        <p:blipFill rotWithShape="1">
          <a:blip r:embed="rId6">
            <a:alphaModFix/>
          </a:blip>
          <a:srcRect b="0" l="0" r="0" t="0"/>
          <a:stretch/>
        </p:blipFill>
        <p:spPr>
          <a:xfrm>
            <a:off x="0" y="0"/>
            <a:ext cx="2852057" cy="848940"/>
          </a:xfrm>
          <a:prstGeom prst="rect">
            <a:avLst/>
          </a:prstGeom>
          <a:noFill/>
          <a:ln>
            <a:noFill/>
          </a:ln>
        </p:spPr>
      </p:pic>
      <p:pic>
        <p:nvPicPr>
          <p:cNvPr id="1161" name="Google Shape;1161;g2415699e66f_0_500"/>
          <p:cNvPicPr preferRelativeResize="0"/>
          <p:nvPr>
            <p:ph idx="4" type="pic"/>
          </p:nvPr>
        </p:nvPicPr>
        <p:blipFill rotWithShape="1">
          <a:blip r:embed="rId7">
            <a:alphaModFix/>
          </a:blip>
          <a:srcRect b="10900" l="0" r="0" t="10900"/>
          <a:stretch/>
        </p:blipFill>
        <p:spPr>
          <a:xfrm>
            <a:off x="9113325" y="2009900"/>
            <a:ext cx="2391000" cy="2249401"/>
          </a:xfrm>
          <a:prstGeom prst="rect">
            <a:avLst/>
          </a:prstGeom>
          <a:solidFill>
            <a:schemeClr val="accent1"/>
          </a:solidFill>
          <a:ln>
            <a:noFill/>
          </a:ln>
        </p:spPr>
      </p:pic>
      <p:sp>
        <p:nvSpPr>
          <p:cNvPr id="1162" name="Google Shape;1162;g2415699e66f_0_500"/>
          <p:cNvSpPr txBox="1"/>
          <p:nvPr/>
        </p:nvSpPr>
        <p:spPr>
          <a:xfrm>
            <a:off x="8533104" y="4472891"/>
            <a:ext cx="3504300" cy="286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401"/>
              <a:buFont typeface="Arial"/>
              <a:buNone/>
            </a:pPr>
            <a:r>
              <a:rPr b="0" i="0" lang="en-US" sz="1401" u="none" cap="none" strike="noStrike">
                <a:solidFill>
                  <a:schemeClr val="dk1"/>
                </a:solidFill>
                <a:latin typeface="Arial"/>
                <a:ea typeface="Arial"/>
                <a:cs typeface="Arial"/>
                <a:sym typeface="Arial"/>
              </a:rPr>
              <a:t>Dr. Silvia R. González</a:t>
            </a:r>
            <a:endParaRPr b="0" i="0" sz="1400" u="none" cap="none" strike="noStrike">
              <a:solidFill>
                <a:srgbClr val="000000"/>
              </a:solidFill>
              <a:latin typeface="Arial"/>
              <a:ea typeface="Arial"/>
              <a:cs typeface="Arial"/>
              <a:sym typeface="Arial"/>
            </a:endParaRPr>
          </a:p>
        </p:txBody>
      </p:sp>
      <p:sp>
        <p:nvSpPr>
          <p:cNvPr id="1163" name="Google Shape;1163;g2415699e66f_0_500"/>
          <p:cNvSpPr txBox="1"/>
          <p:nvPr/>
        </p:nvSpPr>
        <p:spPr>
          <a:xfrm>
            <a:off x="8556679" y="4801225"/>
            <a:ext cx="3504300" cy="244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4"/>
              </a:buClr>
              <a:buSzPts val="1100"/>
              <a:buFont typeface="Arial"/>
              <a:buNone/>
            </a:pPr>
            <a:r>
              <a:rPr b="1" i="0" lang="en-US" sz="1100" u="none" cap="none" strike="noStrike">
                <a:solidFill>
                  <a:schemeClr val="accent4"/>
                </a:solidFill>
                <a:latin typeface="Arial"/>
                <a:ea typeface="Arial"/>
                <a:cs typeface="Arial"/>
                <a:sym typeface="Arial"/>
              </a:rPr>
              <a:t>Director of Research, UCLA LPPI</a:t>
            </a:r>
            <a:endParaRPr b="1" i="0" sz="1100" u="none" cap="none" strike="noStrike">
              <a:solidFill>
                <a:schemeClr val="accent4"/>
              </a:solidFill>
              <a:latin typeface="Arial"/>
              <a:ea typeface="Arial"/>
              <a:cs typeface="Arial"/>
              <a:sym typeface="Arial"/>
            </a:endParaRPr>
          </a:p>
          <a:p>
            <a:pPr indent="0" lvl="0" marL="0" marR="0" rtl="0" algn="ctr">
              <a:lnSpc>
                <a:spcPct val="90000"/>
              </a:lnSpc>
              <a:spcBef>
                <a:spcPts val="0"/>
              </a:spcBef>
              <a:spcAft>
                <a:spcPts val="0"/>
              </a:spcAft>
              <a:buClr>
                <a:schemeClr val="accent4"/>
              </a:buClr>
              <a:buSzPts val="1100"/>
              <a:buFont typeface="Arial"/>
              <a:buNone/>
            </a:pPr>
            <a:r>
              <a:rPr b="1" i="0" lang="en-US" sz="1100" u="none" cap="none" strike="noStrike">
                <a:solidFill>
                  <a:schemeClr val="accent4"/>
                </a:solidFill>
                <a:latin typeface="Arial"/>
                <a:ea typeface="Arial"/>
                <a:cs typeface="Arial"/>
                <a:sym typeface="Arial"/>
              </a:rPr>
              <a:t>Climate, Environmental Justice and Health Research</a:t>
            </a:r>
            <a:endParaRPr b="1" i="0" sz="1100" u="none" cap="none" strike="noStrike">
              <a:solidFill>
                <a:schemeClr val="accent4"/>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g2415699e66f_0_517"/>
          <p:cNvSpPr txBox="1"/>
          <p:nvPr/>
        </p:nvSpPr>
        <p:spPr>
          <a:xfrm>
            <a:off x="838200" y="1442500"/>
            <a:ext cx="10124100" cy="5183700"/>
          </a:xfrm>
          <a:prstGeom prst="rect">
            <a:avLst/>
          </a:prstGeom>
          <a:noFill/>
          <a:ln>
            <a:noFill/>
          </a:ln>
        </p:spPr>
        <p:txBody>
          <a:bodyPr anchorCtr="0" anchor="ctr" bIns="45700" lIns="91425" spcFirstLastPara="1" rIns="91425" wrap="square" tIns="45700">
            <a:noAutofit/>
          </a:bodyPr>
          <a:lstStyle/>
          <a:p>
            <a:pPr indent="0" lvl="2" marL="0" marR="0" rtl="0" algn="l">
              <a:lnSpc>
                <a:spcPct val="90000"/>
              </a:lnSpc>
              <a:spcBef>
                <a:spcPts val="0"/>
              </a:spcBef>
              <a:spcAft>
                <a:spcPts val="0"/>
              </a:spcAft>
              <a:buClr>
                <a:schemeClr val="lt1"/>
              </a:buClr>
              <a:buSzPts val="1401"/>
              <a:buFont typeface="Arial"/>
              <a:buNone/>
            </a:pPr>
            <a:r>
              <a:t/>
            </a:r>
            <a:endParaRPr b="0" i="0" sz="1400" u="none" cap="none" strike="noStrike">
              <a:solidFill>
                <a:srgbClr val="000000"/>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600"/>
              <a:buFont typeface="Arial"/>
              <a:buNone/>
            </a:pPr>
            <a:r>
              <a:t/>
            </a:r>
            <a:endParaRPr b="1" i="0" sz="19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The Medi-Cal expansion to undocumented adults 50+.</a:t>
            </a:r>
            <a:endParaRPr/>
          </a:p>
          <a:p>
            <a:pPr indent="-165100" lvl="2" marL="285750" marR="0" rtl="0" algn="l">
              <a:lnSpc>
                <a:spcPct val="90000"/>
              </a:lnSpc>
              <a:spcBef>
                <a:spcPts val="500"/>
              </a:spcBef>
              <a:spcAft>
                <a:spcPts val="0"/>
              </a:spcAft>
              <a:buClr>
                <a:schemeClr val="lt1"/>
              </a:buClr>
              <a:buSzPts val="1900"/>
              <a:buFont typeface="Arial"/>
              <a:buNone/>
            </a:pPr>
            <a:r>
              <a:t/>
            </a:r>
            <a:endParaRPr b="1" i="0" sz="25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Upcoming LPPI toolkit looks at short-term implementation lessons to inform Medi-Cal’s expansion to ALL eligible adults in 2024.</a:t>
            </a:r>
            <a:endParaRPr/>
          </a:p>
          <a:p>
            <a:pPr indent="-165100" lvl="2" marL="285750" marR="0" rtl="0" algn="l">
              <a:lnSpc>
                <a:spcPct val="90000"/>
              </a:lnSpc>
              <a:spcBef>
                <a:spcPts val="500"/>
              </a:spcBef>
              <a:spcAft>
                <a:spcPts val="0"/>
              </a:spcAft>
              <a:buClr>
                <a:schemeClr val="lt1"/>
              </a:buClr>
              <a:buSzPts val="1900"/>
              <a:buFont typeface="Arial"/>
              <a:buNone/>
            </a:pPr>
            <a:r>
              <a:t/>
            </a:r>
            <a:endParaRPr b="1" i="0" sz="25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Coverage options for the 18% of uninsured undocumented adults 50+ who exceed Medi-Cal’s income eligibility threshold.</a:t>
            </a:r>
            <a:endParaRPr/>
          </a:p>
          <a:p>
            <a:pPr indent="-165100" lvl="2" marL="285750" marR="0" rtl="0" algn="l">
              <a:lnSpc>
                <a:spcPct val="90000"/>
              </a:lnSpc>
              <a:spcBef>
                <a:spcPts val="500"/>
              </a:spcBef>
              <a:spcAft>
                <a:spcPts val="0"/>
              </a:spcAft>
              <a:buClr>
                <a:schemeClr val="lt1"/>
              </a:buClr>
              <a:buSzPts val="1900"/>
              <a:buFont typeface="Arial"/>
              <a:buNone/>
            </a:pPr>
            <a:r>
              <a:t/>
            </a:r>
            <a:endParaRPr b="1" i="0" sz="1900" u="none" cap="none" strike="noStrike">
              <a:solidFill>
                <a:schemeClr val="lt1"/>
              </a:solidFill>
              <a:latin typeface="Arial"/>
              <a:ea typeface="Arial"/>
              <a:cs typeface="Arial"/>
              <a:sym typeface="Arial"/>
            </a:endParaRPr>
          </a:p>
          <a:p>
            <a:pPr indent="-165100" lvl="2" marL="285750" marR="0" rtl="0" algn="l">
              <a:lnSpc>
                <a:spcPct val="90000"/>
              </a:lnSpc>
              <a:spcBef>
                <a:spcPts val="500"/>
              </a:spcBef>
              <a:spcAft>
                <a:spcPts val="0"/>
              </a:spcAft>
              <a:buClr>
                <a:schemeClr val="lt1"/>
              </a:buClr>
              <a:buSzPts val="1900"/>
              <a:buFont typeface="Arial"/>
              <a:buNone/>
            </a:pPr>
            <a:r>
              <a:t/>
            </a:r>
            <a:endParaRPr b="0" i="0" sz="1900" u="none" cap="none" strike="noStrike">
              <a:solidFill>
                <a:srgbClr val="000000"/>
              </a:solidFill>
              <a:latin typeface="Arial"/>
              <a:ea typeface="Arial"/>
              <a:cs typeface="Arial"/>
              <a:sym typeface="Arial"/>
            </a:endParaRPr>
          </a:p>
          <a:p>
            <a:pPr indent="-184150" lvl="2" marL="28575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184150" lvl="2" marL="28575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p:txBody>
      </p:sp>
      <p:sp>
        <p:nvSpPr>
          <p:cNvPr id="1169" name="Google Shape;1169;g2415699e66f_0_517"/>
          <p:cNvSpPr txBox="1"/>
          <p:nvPr/>
        </p:nvSpPr>
        <p:spPr>
          <a:xfrm>
            <a:off x="773000" y="479442"/>
            <a:ext cx="10515600" cy="1148700"/>
          </a:xfrm>
          <a:prstGeom prst="rect">
            <a:avLst/>
          </a:prstGeom>
          <a:noFill/>
          <a:ln>
            <a:noFill/>
          </a:ln>
        </p:spPr>
        <p:txBody>
          <a:bodyPr anchorCtr="0" anchor="ctr" bIns="45700" lIns="1080000" spcFirstLastPara="1" rIns="1080000" wrap="square" tIns="45700">
            <a:noAutofit/>
          </a:bodyPr>
          <a:lstStyle/>
          <a:p>
            <a:pPr indent="0" lvl="0" marL="0" marR="0" rtl="0" algn="ctr">
              <a:lnSpc>
                <a:spcPct val="90000"/>
              </a:lnSpc>
              <a:spcBef>
                <a:spcPts val="0"/>
              </a:spcBef>
              <a:spcAft>
                <a:spcPts val="0"/>
              </a:spcAft>
              <a:buClr>
                <a:schemeClr val="lt1"/>
              </a:buClr>
              <a:buSzPts val="4400"/>
              <a:buFont typeface="Arial"/>
              <a:buNone/>
            </a:pPr>
            <a:r>
              <a:rPr b="1" i="0" lang="en-US" sz="4400" u="none" cap="none" strike="noStrike">
                <a:solidFill>
                  <a:schemeClr val="lt1"/>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pic>
        <p:nvPicPr>
          <p:cNvPr descr="Graphical user interface, text&#10;&#10;Description automatically generated" id="1170" name="Google Shape;1170;g2415699e66f_0_517"/>
          <p:cNvPicPr preferRelativeResize="0"/>
          <p:nvPr/>
        </p:nvPicPr>
        <p:blipFill rotWithShape="1">
          <a:blip r:embed="rId3">
            <a:alphaModFix/>
          </a:blip>
          <a:srcRect b="0" l="0" r="0" t="0"/>
          <a:stretch/>
        </p:blipFill>
        <p:spPr>
          <a:xfrm>
            <a:off x="0" y="0"/>
            <a:ext cx="2852058" cy="8394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g2415699e66f_0_523"/>
          <p:cNvSpPr txBox="1"/>
          <p:nvPr/>
        </p:nvSpPr>
        <p:spPr>
          <a:xfrm>
            <a:off x="838200" y="1442500"/>
            <a:ext cx="10515600" cy="5183700"/>
          </a:xfrm>
          <a:prstGeom prst="rect">
            <a:avLst/>
          </a:prstGeom>
          <a:noFill/>
          <a:ln>
            <a:noFill/>
          </a:ln>
        </p:spPr>
        <p:txBody>
          <a:bodyPr anchorCtr="0" anchor="ctr" bIns="45700" lIns="91425" spcFirstLastPara="1" rIns="91425" wrap="square" tIns="45700">
            <a:noAutofit/>
          </a:bodyPr>
          <a:lstStyle/>
          <a:p>
            <a:pPr indent="0" lvl="2" marL="0" marR="0" rtl="0" algn="l">
              <a:lnSpc>
                <a:spcPct val="90000"/>
              </a:lnSpc>
              <a:spcBef>
                <a:spcPts val="0"/>
              </a:spcBef>
              <a:spcAft>
                <a:spcPts val="0"/>
              </a:spcAft>
              <a:buClr>
                <a:schemeClr val="lt1"/>
              </a:buClr>
              <a:buSzPts val="1401"/>
              <a:buFont typeface="Arial"/>
              <a:buNone/>
            </a:pPr>
            <a:r>
              <a:t/>
            </a:r>
            <a:endParaRPr b="0" i="0" sz="1400" u="none" cap="none" strike="noStrike">
              <a:solidFill>
                <a:srgbClr val="000000"/>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600"/>
              <a:buFont typeface="Arial"/>
              <a:buNone/>
            </a:pPr>
            <a:r>
              <a:t/>
            </a:r>
            <a:endParaRPr b="1" i="0" sz="19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Undocumented immigrants are ineligible to enroll in Medicaid or purchase health insurance coverage through the Affordable Care Act (ACA)</a:t>
            </a:r>
            <a:r>
              <a:rPr b="1" i="0" lang="en-US" sz="2500" u="none" cap="none" strike="noStrike">
                <a:solidFill>
                  <a:srgbClr val="FFFFFF"/>
                </a:solidFill>
                <a:latin typeface="Arial"/>
                <a:ea typeface="Arial"/>
                <a:cs typeface="Arial"/>
                <a:sym typeface="Arial"/>
              </a:rPr>
              <a:t> Marketplaces.</a:t>
            </a:r>
            <a:endParaRPr/>
          </a:p>
          <a:p>
            <a:pPr indent="-165100" lvl="2" marL="285750" marR="0" rtl="0" algn="l">
              <a:lnSpc>
                <a:spcPct val="90000"/>
              </a:lnSpc>
              <a:spcBef>
                <a:spcPts val="500"/>
              </a:spcBef>
              <a:spcAft>
                <a:spcPts val="0"/>
              </a:spcAft>
              <a:buClr>
                <a:schemeClr val="lt1"/>
              </a:buClr>
              <a:buSzPts val="1900"/>
              <a:buFont typeface="Arial"/>
              <a:buNone/>
            </a:pPr>
            <a:r>
              <a:t/>
            </a:r>
            <a:endParaRPr b="1" i="0" sz="2500" u="none" cap="none" strike="noStrike">
              <a:solidFill>
                <a:srgbClr val="FFFFFF"/>
              </a:solidFill>
              <a:latin typeface="Arial"/>
              <a:ea typeface="Arial"/>
              <a:cs typeface="Arial"/>
              <a:sym typeface="Arial"/>
            </a:endParaRPr>
          </a:p>
          <a:p>
            <a:pPr indent="0" lvl="0" marL="1371600" marR="0" rtl="0" algn="l">
              <a:lnSpc>
                <a:spcPct val="90000"/>
              </a:lnSpc>
              <a:spcBef>
                <a:spcPts val="500"/>
              </a:spcBef>
              <a:spcAft>
                <a:spcPts val="0"/>
              </a:spcAft>
              <a:buClr>
                <a:srgbClr val="000000"/>
              </a:buClr>
              <a:buSzPts val="2500"/>
              <a:buFont typeface="Arial"/>
              <a:buNone/>
            </a:pPr>
            <a:r>
              <a:t/>
            </a:r>
            <a:endParaRPr b="1" i="0" sz="25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Undocumented Latinos are the largest group of individuals who are ineligible to receive coverage through the ACA.</a:t>
            </a:r>
            <a:endParaRPr b="1" i="0" sz="2500" u="none" cap="none" strike="noStrike">
              <a:solidFill>
                <a:schemeClr val="lt1"/>
              </a:solidFill>
              <a:latin typeface="Arial"/>
              <a:ea typeface="Arial"/>
              <a:cs typeface="Arial"/>
              <a:sym typeface="Arial"/>
            </a:endParaRPr>
          </a:p>
          <a:p>
            <a:pPr indent="0" lvl="0" marL="0" marR="0" rtl="0" algn="l">
              <a:lnSpc>
                <a:spcPct val="90000"/>
              </a:lnSpc>
              <a:spcBef>
                <a:spcPts val="500"/>
              </a:spcBef>
              <a:spcAft>
                <a:spcPts val="0"/>
              </a:spcAft>
              <a:buClr>
                <a:srgbClr val="000000"/>
              </a:buClr>
              <a:buSzPts val="2500"/>
              <a:buFont typeface="Arial"/>
              <a:buNone/>
            </a:pPr>
            <a:r>
              <a:t/>
            </a:r>
            <a:endParaRPr b="1" i="0" sz="2500" u="none" cap="none" strike="noStrike">
              <a:solidFill>
                <a:schemeClr val="lt1"/>
              </a:solidFill>
              <a:latin typeface="Arial"/>
              <a:ea typeface="Arial"/>
              <a:cs typeface="Arial"/>
              <a:sym typeface="Arial"/>
            </a:endParaRPr>
          </a:p>
          <a:p>
            <a:pPr indent="0" lvl="0" marL="0" marR="0" rtl="0" algn="l">
              <a:lnSpc>
                <a:spcPct val="90000"/>
              </a:lnSpc>
              <a:spcBef>
                <a:spcPts val="500"/>
              </a:spcBef>
              <a:spcAft>
                <a:spcPts val="0"/>
              </a:spcAft>
              <a:buClr>
                <a:srgbClr val="000000"/>
              </a:buClr>
              <a:buSzPts val="1900"/>
              <a:buFont typeface="Arial"/>
              <a:buNone/>
            </a:pPr>
            <a:r>
              <a:t/>
            </a:r>
            <a:endParaRPr b="1" i="0" sz="1900" u="none" cap="none" strike="noStrike">
              <a:solidFill>
                <a:schemeClr val="lt1"/>
              </a:solidFill>
              <a:latin typeface="Arial"/>
              <a:ea typeface="Arial"/>
              <a:cs typeface="Arial"/>
              <a:sym typeface="Arial"/>
            </a:endParaRPr>
          </a:p>
          <a:p>
            <a:pPr indent="-184150" lvl="2" marL="28575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184150" lvl="2" marL="28575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p:txBody>
      </p:sp>
      <p:sp>
        <p:nvSpPr>
          <p:cNvPr id="1176" name="Google Shape;1176;g2415699e66f_0_523"/>
          <p:cNvSpPr txBox="1"/>
          <p:nvPr/>
        </p:nvSpPr>
        <p:spPr>
          <a:xfrm>
            <a:off x="773000" y="479442"/>
            <a:ext cx="10515600" cy="1148700"/>
          </a:xfrm>
          <a:prstGeom prst="rect">
            <a:avLst/>
          </a:prstGeom>
          <a:noFill/>
          <a:ln>
            <a:noFill/>
          </a:ln>
        </p:spPr>
        <p:txBody>
          <a:bodyPr anchorCtr="0" anchor="ctr" bIns="45700" lIns="1080000" spcFirstLastPara="1" rIns="1080000" wrap="square" tIns="45700">
            <a:noAutofit/>
          </a:bodyPr>
          <a:lstStyle/>
          <a:p>
            <a:pPr indent="0" lvl="0" marL="0" marR="0" rtl="0" algn="ctr">
              <a:lnSpc>
                <a:spcPct val="90000"/>
              </a:lnSpc>
              <a:spcBef>
                <a:spcPts val="0"/>
              </a:spcBef>
              <a:spcAft>
                <a:spcPts val="0"/>
              </a:spcAft>
              <a:buClr>
                <a:schemeClr val="lt1"/>
              </a:buClr>
              <a:buSzPts val="4400"/>
              <a:buFont typeface="Arial"/>
              <a:buNone/>
            </a:pPr>
            <a:r>
              <a:rPr b="1" i="0" lang="en-US" sz="4400" u="none" cap="none" strike="noStrike">
                <a:solidFill>
                  <a:schemeClr val="lt1"/>
                </a:solidFill>
                <a:latin typeface="Arial"/>
                <a:ea typeface="Arial"/>
                <a:cs typeface="Arial"/>
                <a:sym typeface="Arial"/>
              </a:rPr>
              <a:t>ACA eligibility</a:t>
            </a:r>
            <a:endParaRPr b="0" i="0" sz="1400" u="none" cap="none" strike="noStrike">
              <a:solidFill>
                <a:srgbClr val="000000"/>
              </a:solidFill>
              <a:latin typeface="Arial"/>
              <a:ea typeface="Arial"/>
              <a:cs typeface="Arial"/>
              <a:sym typeface="Arial"/>
            </a:endParaRPr>
          </a:p>
        </p:txBody>
      </p:sp>
      <p:pic>
        <p:nvPicPr>
          <p:cNvPr descr="Graphical user interface, text&#10;&#10;Description automatically generated" id="1177" name="Google Shape;1177;g2415699e66f_0_523"/>
          <p:cNvPicPr preferRelativeResize="0"/>
          <p:nvPr/>
        </p:nvPicPr>
        <p:blipFill rotWithShape="1">
          <a:blip r:embed="rId3">
            <a:alphaModFix/>
          </a:blip>
          <a:srcRect b="0" l="0" r="0" t="0"/>
          <a:stretch/>
        </p:blipFill>
        <p:spPr>
          <a:xfrm>
            <a:off x="0" y="0"/>
            <a:ext cx="2852058" cy="8394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g2415699e66f_0_529"/>
          <p:cNvSpPr txBox="1"/>
          <p:nvPr/>
        </p:nvSpPr>
        <p:spPr>
          <a:xfrm>
            <a:off x="838200" y="1688002"/>
            <a:ext cx="10515600" cy="194100"/>
          </a:xfrm>
          <a:prstGeom prst="rect">
            <a:avLst/>
          </a:prstGeom>
          <a:noFill/>
          <a:ln>
            <a:noFill/>
          </a:ln>
        </p:spPr>
        <p:txBody>
          <a:bodyPr anchorCtr="0" anchor="t" bIns="0" lIns="0" spcFirstLastPara="1" rIns="0" wrap="square" tIns="0">
            <a:spAutoFit/>
          </a:bodyPr>
          <a:lstStyle/>
          <a:p>
            <a:pPr indent="0" lvl="2" marL="0" marR="0" rtl="0" algn="ctr">
              <a:lnSpc>
                <a:spcPct val="90000"/>
              </a:lnSpc>
              <a:spcBef>
                <a:spcPts val="0"/>
              </a:spcBef>
              <a:spcAft>
                <a:spcPts val="0"/>
              </a:spcAft>
              <a:buClr>
                <a:schemeClr val="accent4"/>
              </a:buClr>
              <a:buSzPts val="1401"/>
              <a:buFont typeface="Arial"/>
              <a:buNone/>
            </a:pPr>
            <a:r>
              <a:rPr b="1" i="0" lang="en-US" sz="1401" u="none" cap="none" strike="noStrike">
                <a:solidFill>
                  <a:schemeClr val="accent4"/>
                </a:solidFill>
                <a:latin typeface="Arial"/>
                <a:ea typeface="Arial"/>
                <a:cs typeface="Arial"/>
                <a:sym typeface="Arial"/>
              </a:rPr>
              <a:t>SUBTITLE</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1183" name="Google Shape;1183;g2415699e66f_0_529"/>
          <p:cNvPicPr preferRelativeResize="0"/>
          <p:nvPr/>
        </p:nvPicPr>
        <p:blipFill rotWithShape="1">
          <a:blip r:embed="rId3">
            <a:alphaModFix/>
          </a:blip>
          <a:srcRect b="0" l="0" r="0" t="0"/>
          <a:stretch/>
        </p:blipFill>
        <p:spPr>
          <a:xfrm>
            <a:off x="0" y="0"/>
            <a:ext cx="2852057" cy="848940"/>
          </a:xfrm>
          <a:prstGeom prst="rect">
            <a:avLst/>
          </a:prstGeom>
          <a:noFill/>
          <a:ln>
            <a:noFill/>
          </a:ln>
        </p:spPr>
      </p:pic>
      <p:pic>
        <p:nvPicPr>
          <p:cNvPr descr="page8image46535760" id="1184" name="Google Shape;1184;g2415699e66f_0_529"/>
          <p:cNvPicPr preferRelativeResize="0"/>
          <p:nvPr/>
        </p:nvPicPr>
        <p:blipFill rotWithShape="1">
          <a:blip r:embed="rId4">
            <a:alphaModFix/>
          </a:blip>
          <a:srcRect b="0" l="0" r="0" t="0"/>
          <a:stretch/>
        </p:blipFill>
        <p:spPr>
          <a:xfrm>
            <a:off x="1537900" y="759625"/>
            <a:ext cx="9417674" cy="50947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descr="A close up of a logo&#10;&#10;Description automatically generated" id="899" name="Google Shape;899;p12"/>
          <p:cNvPicPr preferRelativeResize="0"/>
          <p:nvPr/>
        </p:nvPicPr>
        <p:blipFill rotWithShape="1">
          <a:blip r:embed="rId3">
            <a:alphaModFix amt="20000"/>
          </a:blip>
          <a:srcRect b="0" l="0" r="0" t="0"/>
          <a:stretch/>
        </p:blipFill>
        <p:spPr>
          <a:xfrm>
            <a:off x="488106" y="402746"/>
            <a:ext cx="11215785" cy="6052508"/>
          </a:xfrm>
          <a:prstGeom prst="rect">
            <a:avLst/>
          </a:prstGeom>
          <a:noFill/>
          <a:ln>
            <a:noFill/>
          </a:ln>
        </p:spPr>
      </p:pic>
      <p:sp>
        <p:nvSpPr>
          <p:cNvPr id="900" name="Google Shape;900;p12"/>
          <p:cNvSpPr txBox="1"/>
          <p:nvPr/>
        </p:nvSpPr>
        <p:spPr>
          <a:xfrm>
            <a:off x="838201" y="1688183"/>
            <a:ext cx="10515600" cy="3342194"/>
          </a:xfrm>
          <a:prstGeom prst="rect">
            <a:avLst/>
          </a:prstGeom>
          <a:noFill/>
          <a:ln>
            <a:noFill/>
          </a:ln>
        </p:spPr>
        <p:txBody>
          <a:bodyPr anchorCtr="0" anchor="ctr" bIns="45700" lIns="1080000" spcFirstLastPara="1" rIns="1080000" wrap="square" tIns="45700">
            <a:noAutofit/>
          </a:bodyPr>
          <a:lstStyle/>
          <a:p>
            <a:pPr indent="0" lvl="0" marL="0" marR="0" rtl="0" algn="ctr">
              <a:lnSpc>
                <a:spcPct val="90000"/>
              </a:lnSpc>
              <a:spcBef>
                <a:spcPts val="0"/>
              </a:spcBef>
              <a:spcAft>
                <a:spcPts val="0"/>
              </a:spcAft>
              <a:buClr>
                <a:schemeClr val="lt1"/>
              </a:buClr>
              <a:buSzPts val="4400"/>
              <a:buFont typeface="Arial"/>
              <a:buNone/>
            </a:pPr>
            <a:r>
              <a:rPr b="1" lang="en-US" sz="4400">
                <a:solidFill>
                  <a:schemeClr val="lt1"/>
                </a:solidFill>
              </a:rPr>
              <a:t>Opening Remarks</a:t>
            </a:r>
            <a:endParaRPr b="0" i="0" sz="1400" u="none" cap="none" strike="noStrike">
              <a:solidFill>
                <a:srgbClr val="000000"/>
              </a:solidFill>
              <a:latin typeface="Arial"/>
              <a:ea typeface="Arial"/>
              <a:cs typeface="Arial"/>
              <a:sym typeface="Arial"/>
            </a:endParaRPr>
          </a:p>
        </p:txBody>
      </p:sp>
      <p:pic>
        <p:nvPicPr>
          <p:cNvPr descr="Graphical user interface, text&#10;&#10;Description automatically generated" id="901" name="Google Shape;901;p12"/>
          <p:cNvPicPr preferRelativeResize="0"/>
          <p:nvPr/>
        </p:nvPicPr>
        <p:blipFill rotWithShape="1">
          <a:blip r:embed="rId4">
            <a:alphaModFix/>
          </a:blip>
          <a:srcRect b="0" l="0" r="0" t="0"/>
          <a:stretch/>
        </p:blipFill>
        <p:spPr>
          <a:xfrm>
            <a:off x="0" y="0"/>
            <a:ext cx="2852057" cy="8394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g2415699e66f_0_535"/>
          <p:cNvSpPr txBox="1"/>
          <p:nvPr/>
        </p:nvSpPr>
        <p:spPr>
          <a:xfrm>
            <a:off x="838200" y="1688002"/>
            <a:ext cx="10515600" cy="193800"/>
          </a:xfrm>
          <a:prstGeom prst="rect">
            <a:avLst/>
          </a:prstGeom>
          <a:noFill/>
          <a:ln>
            <a:noFill/>
          </a:ln>
        </p:spPr>
        <p:txBody>
          <a:bodyPr anchorCtr="0" anchor="t" bIns="0" lIns="0" spcFirstLastPara="1" rIns="0" wrap="square" tIns="0">
            <a:spAutoFit/>
          </a:bodyPr>
          <a:lstStyle/>
          <a:p>
            <a:pPr indent="0" lvl="2" marL="0" marR="0" rtl="0" algn="ctr">
              <a:lnSpc>
                <a:spcPct val="90000"/>
              </a:lnSpc>
              <a:spcBef>
                <a:spcPts val="0"/>
              </a:spcBef>
              <a:spcAft>
                <a:spcPts val="0"/>
              </a:spcAft>
              <a:buClr>
                <a:schemeClr val="accent4"/>
              </a:buClr>
              <a:buSzPts val="1401"/>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g2415699e66f_0_535"/>
          <p:cNvSpPr txBox="1"/>
          <p:nvPr/>
        </p:nvSpPr>
        <p:spPr>
          <a:xfrm>
            <a:off x="3405575" y="459725"/>
            <a:ext cx="6852900" cy="1080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3600"/>
              <a:buFont typeface="Arial"/>
              <a:buNone/>
            </a:pPr>
            <a:r>
              <a:rPr b="1" i="0" lang="en-US" sz="2100" u="none" cap="none" strike="noStrike">
                <a:solidFill>
                  <a:schemeClr val="dk1"/>
                </a:solidFill>
                <a:highlight>
                  <a:schemeClr val="lt1"/>
                </a:highlight>
                <a:latin typeface="Arial"/>
                <a:ea typeface="Arial"/>
                <a:cs typeface="Arial"/>
                <a:sym typeface="Arial"/>
              </a:rPr>
              <a:t>Shifting demographics among immigrants pose challenges for policy makers</a:t>
            </a:r>
            <a:endParaRPr b="0" i="0" sz="100" u="none" cap="none" strike="noStrike">
              <a:solidFill>
                <a:schemeClr val="dk1"/>
              </a:solidFill>
              <a:highlight>
                <a:schemeClr val="lt1"/>
              </a:highlight>
              <a:latin typeface="Arial"/>
              <a:ea typeface="Arial"/>
              <a:cs typeface="Arial"/>
              <a:sym typeface="Arial"/>
            </a:endParaRPr>
          </a:p>
          <a:p>
            <a:pPr indent="0" lvl="0" marL="0" marR="0" rtl="0" algn="ctr">
              <a:lnSpc>
                <a:spcPct val="90000"/>
              </a:lnSpc>
              <a:spcBef>
                <a:spcPts val="0"/>
              </a:spcBef>
              <a:spcAft>
                <a:spcPts val="0"/>
              </a:spcAft>
              <a:buClr>
                <a:schemeClr val="dk1"/>
              </a:buClr>
              <a:buSzPts val="3600"/>
              <a:buFont typeface="Arial"/>
              <a:buNone/>
            </a:pPr>
            <a:r>
              <a:t/>
            </a:r>
            <a:endParaRPr b="1" i="0" sz="3600" u="none" cap="none" strike="noStrike">
              <a:solidFill>
                <a:schemeClr val="dk1"/>
              </a:solidFill>
              <a:highlight>
                <a:schemeClr val="dk1"/>
              </a:highlight>
              <a:latin typeface="Arial"/>
              <a:ea typeface="Arial"/>
              <a:cs typeface="Arial"/>
              <a:sym typeface="Arial"/>
            </a:endParaRPr>
          </a:p>
        </p:txBody>
      </p:sp>
      <p:pic>
        <p:nvPicPr>
          <p:cNvPr descr="A picture containing text&#10;&#10;Description automatically generated" id="1191" name="Google Shape;1191;g2415699e66f_0_535"/>
          <p:cNvPicPr preferRelativeResize="0"/>
          <p:nvPr/>
        </p:nvPicPr>
        <p:blipFill rotWithShape="1">
          <a:blip r:embed="rId3">
            <a:alphaModFix/>
          </a:blip>
          <a:srcRect b="0" l="0" r="0" t="0"/>
          <a:stretch/>
        </p:blipFill>
        <p:spPr>
          <a:xfrm>
            <a:off x="0" y="0"/>
            <a:ext cx="2852057" cy="848940"/>
          </a:xfrm>
          <a:prstGeom prst="rect">
            <a:avLst/>
          </a:prstGeom>
          <a:noFill/>
          <a:ln>
            <a:noFill/>
          </a:ln>
        </p:spPr>
      </p:pic>
      <p:pic>
        <p:nvPicPr>
          <p:cNvPr id="1192" name="Google Shape;1192;g2415699e66f_0_535" title="Points scored"/>
          <p:cNvPicPr preferRelativeResize="0"/>
          <p:nvPr/>
        </p:nvPicPr>
        <p:blipFill rotWithShape="1">
          <a:blip r:embed="rId4">
            <a:alphaModFix/>
          </a:blip>
          <a:srcRect b="0" l="0" r="0" t="0"/>
          <a:stretch/>
        </p:blipFill>
        <p:spPr>
          <a:xfrm>
            <a:off x="2743925" y="1169850"/>
            <a:ext cx="7565850" cy="4678225"/>
          </a:xfrm>
          <a:prstGeom prst="rect">
            <a:avLst/>
          </a:prstGeom>
          <a:noFill/>
          <a:ln cap="flat" cmpd="sng" w="9525">
            <a:solidFill>
              <a:schemeClr val="lt1"/>
            </a:solidFill>
            <a:prstDash val="solid"/>
            <a:round/>
            <a:headEnd len="sm" w="sm" type="none"/>
            <a:tailEnd len="sm" w="sm" type="none"/>
          </a:ln>
        </p:spPr>
      </p:pic>
      <p:sp>
        <p:nvSpPr>
          <p:cNvPr id="1193" name="Google Shape;1193;g2415699e66f_0_535"/>
          <p:cNvSpPr txBox="1"/>
          <p:nvPr/>
        </p:nvSpPr>
        <p:spPr>
          <a:xfrm>
            <a:off x="2743925" y="6168975"/>
            <a:ext cx="80859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S</a:t>
            </a:r>
            <a:r>
              <a:rPr b="0" i="0" lang="en-US" sz="1000" u="none" cap="none" strike="noStrike">
                <a:solidFill>
                  <a:schemeClr val="lt1"/>
                </a:solidFill>
                <a:latin typeface="Arial"/>
                <a:ea typeface="Arial"/>
                <a:cs typeface="Arial"/>
                <a:sym typeface="Arial"/>
              </a:rPr>
              <a:t>ource: Tabulated by UCLA LPPI with data from California Health and Interview Survey 2013-2019</a:t>
            </a:r>
            <a:endParaRPr b="0" i="0" sz="1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194" name="Google Shape;1194;g2415699e66f_0_535"/>
          <p:cNvSpPr/>
          <p:nvPr/>
        </p:nvSpPr>
        <p:spPr>
          <a:xfrm>
            <a:off x="2675825" y="2490950"/>
            <a:ext cx="7920600" cy="972900"/>
          </a:xfrm>
          <a:prstGeom prst="rect">
            <a:avLst/>
          </a:prstGeom>
          <a:noFill/>
          <a:ln cap="flat" cmpd="sng" w="9525">
            <a:solidFill>
              <a:srgbClr val="073763"/>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g2415699e66f_0_544"/>
          <p:cNvSpPr txBox="1"/>
          <p:nvPr/>
        </p:nvSpPr>
        <p:spPr>
          <a:xfrm>
            <a:off x="838200" y="1442500"/>
            <a:ext cx="10515600" cy="5183700"/>
          </a:xfrm>
          <a:prstGeom prst="rect">
            <a:avLst/>
          </a:prstGeom>
          <a:noFill/>
          <a:ln>
            <a:noFill/>
          </a:ln>
        </p:spPr>
        <p:txBody>
          <a:bodyPr anchorCtr="0" anchor="ctr" bIns="45700" lIns="91425" spcFirstLastPara="1" rIns="91425" wrap="square" tIns="45700">
            <a:noAutofit/>
          </a:bodyPr>
          <a:lstStyle/>
          <a:p>
            <a:pPr indent="0" lvl="2" marL="0" marR="0" rtl="0" algn="l">
              <a:lnSpc>
                <a:spcPct val="90000"/>
              </a:lnSpc>
              <a:spcBef>
                <a:spcPts val="0"/>
              </a:spcBef>
              <a:spcAft>
                <a:spcPts val="0"/>
              </a:spcAft>
              <a:buClr>
                <a:schemeClr val="lt1"/>
              </a:buClr>
              <a:buSzPts val="1401"/>
              <a:buFont typeface="Arial"/>
              <a:buNone/>
            </a:pPr>
            <a:r>
              <a:t/>
            </a:r>
            <a:endParaRPr b="0" i="0" sz="1400" u="none" cap="none" strike="noStrike">
              <a:solidFill>
                <a:srgbClr val="000000"/>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600"/>
              <a:buFont typeface="Arial"/>
              <a:buNone/>
            </a:pPr>
            <a:r>
              <a:t/>
            </a:r>
            <a:endParaRPr b="1" i="0" sz="1900" u="none" cap="none" strike="noStrike">
              <a:solidFill>
                <a:schemeClr val="lt1"/>
              </a:solidFill>
              <a:latin typeface="Arial"/>
              <a:ea typeface="Arial"/>
              <a:cs typeface="Arial"/>
              <a:sym typeface="Arial"/>
            </a:endParaRPr>
          </a:p>
          <a:p>
            <a:pPr indent="0" lvl="0" marL="1371600" marR="0" rtl="0" algn="l">
              <a:lnSpc>
                <a:spcPct val="90000"/>
              </a:lnSpc>
              <a:spcBef>
                <a:spcPts val="500"/>
              </a:spcBef>
              <a:spcAft>
                <a:spcPts val="0"/>
              </a:spcAft>
              <a:buClr>
                <a:srgbClr val="000000"/>
              </a:buClr>
              <a:buSzPts val="1900"/>
              <a:buFont typeface="Arial"/>
              <a:buNone/>
            </a:pPr>
            <a:r>
              <a:t/>
            </a:r>
            <a:endParaRPr b="1" i="0" sz="19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California has gradually expanded full-scope Medi-Cal to undocumented immigrants since 2015.</a:t>
            </a:r>
            <a:endParaRPr/>
          </a:p>
          <a:p>
            <a:pPr indent="-165100" lvl="2" marL="285750" marR="0" rtl="0" algn="l">
              <a:lnSpc>
                <a:spcPct val="90000"/>
              </a:lnSpc>
              <a:spcBef>
                <a:spcPts val="500"/>
              </a:spcBef>
              <a:spcAft>
                <a:spcPts val="0"/>
              </a:spcAft>
              <a:buClr>
                <a:schemeClr val="lt1"/>
              </a:buClr>
              <a:buSzPts val="1900"/>
              <a:buFont typeface="Arial"/>
              <a:buNone/>
            </a:pPr>
            <a:r>
              <a:t/>
            </a:r>
            <a:endParaRPr b="1" i="0" sz="25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Expansions financed through state funds.</a:t>
            </a:r>
            <a:endParaRPr/>
          </a:p>
          <a:p>
            <a:pPr indent="-165100" lvl="2" marL="285750" marR="0" rtl="0" algn="l">
              <a:lnSpc>
                <a:spcPct val="90000"/>
              </a:lnSpc>
              <a:spcBef>
                <a:spcPts val="500"/>
              </a:spcBef>
              <a:spcAft>
                <a:spcPts val="0"/>
              </a:spcAft>
              <a:buClr>
                <a:schemeClr val="lt1"/>
              </a:buClr>
              <a:buSzPts val="1900"/>
              <a:buFont typeface="Arial"/>
              <a:buNone/>
            </a:pPr>
            <a:r>
              <a:t/>
            </a:r>
            <a:endParaRPr b="1" i="0" sz="25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Eight other states such as Illinois, New York, Oregon and Washington have followed.</a:t>
            </a:r>
            <a:endParaRPr b="0" i="0" sz="2500" u="none" cap="none" strike="noStrike">
              <a:solidFill>
                <a:srgbClr val="000000"/>
              </a:solidFill>
              <a:latin typeface="Arial"/>
              <a:ea typeface="Arial"/>
              <a:cs typeface="Arial"/>
              <a:sym typeface="Arial"/>
            </a:endParaRPr>
          </a:p>
          <a:p>
            <a:pPr indent="-184150" lvl="2" marL="28575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184150" lvl="2" marL="28575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p:txBody>
      </p:sp>
      <p:sp>
        <p:nvSpPr>
          <p:cNvPr id="1200" name="Google Shape;1200;g2415699e66f_0_544"/>
          <p:cNvSpPr txBox="1"/>
          <p:nvPr/>
        </p:nvSpPr>
        <p:spPr>
          <a:xfrm>
            <a:off x="773000" y="479442"/>
            <a:ext cx="10515600" cy="1148700"/>
          </a:xfrm>
          <a:prstGeom prst="rect">
            <a:avLst/>
          </a:prstGeom>
          <a:noFill/>
          <a:ln>
            <a:noFill/>
          </a:ln>
        </p:spPr>
        <p:txBody>
          <a:bodyPr anchorCtr="0" anchor="ctr" bIns="45700" lIns="1080000" spcFirstLastPara="1" rIns="1080000" wrap="square" tIns="45700">
            <a:noAutofit/>
          </a:bodyPr>
          <a:lstStyle/>
          <a:p>
            <a:pPr indent="0" lvl="0" marL="0" marR="0" rtl="0" algn="ctr">
              <a:lnSpc>
                <a:spcPct val="90000"/>
              </a:lnSpc>
              <a:spcBef>
                <a:spcPts val="0"/>
              </a:spcBef>
              <a:spcAft>
                <a:spcPts val="0"/>
              </a:spcAft>
              <a:buClr>
                <a:schemeClr val="lt1"/>
              </a:buClr>
              <a:buSzPts val="4400"/>
              <a:buFont typeface="Arial"/>
              <a:buNone/>
            </a:pPr>
            <a:r>
              <a:rPr b="1" i="0" lang="en-US" sz="4400" u="none" cap="none" strike="noStrike">
                <a:solidFill>
                  <a:schemeClr val="lt1"/>
                </a:solidFill>
                <a:latin typeface="Arial"/>
                <a:ea typeface="Arial"/>
                <a:cs typeface="Arial"/>
                <a:sym typeface="Arial"/>
              </a:rPr>
              <a:t>Medi-Cal expansion</a:t>
            </a:r>
            <a:endParaRPr b="0" i="0" sz="1400" u="none" cap="none" strike="noStrike">
              <a:solidFill>
                <a:srgbClr val="000000"/>
              </a:solidFill>
              <a:latin typeface="Arial"/>
              <a:ea typeface="Arial"/>
              <a:cs typeface="Arial"/>
              <a:sym typeface="Arial"/>
            </a:endParaRPr>
          </a:p>
        </p:txBody>
      </p:sp>
      <p:pic>
        <p:nvPicPr>
          <p:cNvPr descr="Graphical user interface, text&#10;&#10;Description automatically generated" id="1201" name="Google Shape;1201;g2415699e66f_0_544"/>
          <p:cNvPicPr preferRelativeResize="0"/>
          <p:nvPr/>
        </p:nvPicPr>
        <p:blipFill rotWithShape="1">
          <a:blip r:embed="rId3">
            <a:alphaModFix/>
          </a:blip>
          <a:srcRect b="0" l="0" r="0" t="0"/>
          <a:stretch/>
        </p:blipFill>
        <p:spPr>
          <a:xfrm>
            <a:off x="0" y="0"/>
            <a:ext cx="2852058" cy="8394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g2415699e66f_0_550"/>
          <p:cNvSpPr/>
          <p:nvPr/>
        </p:nvSpPr>
        <p:spPr>
          <a:xfrm>
            <a:off x="2" y="909000"/>
            <a:ext cx="4602900" cy="50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207" name="Google Shape;1207;g2415699e66f_0_550"/>
          <p:cNvSpPr txBox="1"/>
          <p:nvPr/>
        </p:nvSpPr>
        <p:spPr>
          <a:xfrm>
            <a:off x="425275" y="2680950"/>
            <a:ext cx="2980200" cy="1496100"/>
          </a:xfrm>
          <a:prstGeom prst="rect">
            <a:avLst/>
          </a:prstGeom>
          <a:noFill/>
          <a:ln>
            <a:noFill/>
          </a:ln>
        </p:spPr>
        <p:txBody>
          <a:bodyPr anchorCtr="0" anchor="b" bIns="0" lIns="0" spcFirstLastPara="1" rIns="0" wrap="square" tIns="0">
            <a:spAutoFit/>
          </a:bodyPr>
          <a:lstStyle/>
          <a:p>
            <a:pPr indent="0" lvl="0" marL="0" marR="0" rtl="0" algn="l">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Medi-Cal Expansion Timeline</a:t>
            </a:r>
            <a:endParaRPr b="0" i="0" sz="1400" u="none" cap="none" strike="noStrike">
              <a:solidFill>
                <a:srgbClr val="000000"/>
              </a:solidFill>
              <a:latin typeface="Arial"/>
              <a:ea typeface="Arial"/>
              <a:cs typeface="Arial"/>
              <a:sym typeface="Arial"/>
            </a:endParaRPr>
          </a:p>
        </p:txBody>
      </p:sp>
      <p:sp>
        <p:nvSpPr>
          <p:cNvPr id="1208" name="Google Shape;1208;g2415699e66f_0_550"/>
          <p:cNvSpPr txBox="1"/>
          <p:nvPr/>
        </p:nvSpPr>
        <p:spPr>
          <a:xfrm>
            <a:off x="838200" y="3973636"/>
            <a:ext cx="2656500" cy="476700"/>
          </a:xfrm>
          <a:prstGeom prst="rect">
            <a:avLst/>
          </a:prstGeom>
          <a:noFill/>
          <a:ln>
            <a:noFill/>
          </a:ln>
        </p:spPr>
        <p:txBody>
          <a:bodyPr anchorCtr="0" anchor="t" bIns="0" lIns="0" spcFirstLastPara="1" rIns="0" wrap="square" tIns="0">
            <a:spAutoFit/>
          </a:bodyPr>
          <a:lstStyle/>
          <a:p>
            <a:pPr indent="0" lvl="4" marL="0" marR="0" rtl="0" algn="l">
              <a:lnSpc>
                <a:spcPct val="120000"/>
              </a:lnSpc>
              <a:spcBef>
                <a:spcPts val="0"/>
              </a:spcBef>
              <a:spcAft>
                <a:spcPts val="0"/>
              </a:spcAft>
              <a:buClr>
                <a:schemeClr val="lt1"/>
              </a:buClr>
              <a:buSzPts val="1001"/>
              <a:buFont typeface="Arial"/>
              <a:buNone/>
            </a:pPr>
            <a:r>
              <a:t/>
            </a:r>
            <a:endParaRPr b="0" i="0" sz="1400" u="none" cap="none" strike="noStrike">
              <a:solidFill>
                <a:srgbClr val="000000"/>
              </a:solidFill>
              <a:latin typeface="Arial"/>
              <a:ea typeface="Arial"/>
              <a:cs typeface="Arial"/>
              <a:sym typeface="Arial"/>
            </a:endParaRPr>
          </a:p>
          <a:p>
            <a:pPr indent="0" lvl="4" marL="0" marR="0" rtl="0" algn="l">
              <a:lnSpc>
                <a:spcPct val="120000"/>
              </a:lnSpc>
              <a:spcBef>
                <a:spcPts val="500"/>
              </a:spcBef>
              <a:spcAft>
                <a:spcPts val="0"/>
              </a:spcAft>
              <a:buClr>
                <a:schemeClr val="accent4"/>
              </a:buClr>
              <a:buSzPts val="1001"/>
              <a:buFont typeface="Arial"/>
              <a:buNone/>
            </a:pPr>
            <a:r>
              <a:t/>
            </a:r>
            <a:endParaRPr b="1" i="0" sz="1001" u="none" cap="none" strike="noStrike">
              <a:solidFill>
                <a:schemeClr val="lt1"/>
              </a:solidFill>
              <a:latin typeface="Arial"/>
              <a:ea typeface="Arial"/>
              <a:cs typeface="Arial"/>
              <a:sym typeface="Arial"/>
            </a:endParaRPr>
          </a:p>
        </p:txBody>
      </p:sp>
      <p:pic>
        <p:nvPicPr>
          <p:cNvPr descr="A picture containing text&#10;&#10;Description automatically generated" id="1209" name="Google Shape;1209;g2415699e66f_0_550"/>
          <p:cNvPicPr preferRelativeResize="0"/>
          <p:nvPr/>
        </p:nvPicPr>
        <p:blipFill rotWithShape="1">
          <a:blip r:embed="rId3">
            <a:alphaModFix/>
          </a:blip>
          <a:srcRect b="0" l="0" r="0" t="0"/>
          <a:stretch/>
        </p:blipFill>
        <p:spPr>
          <a:xfrm>
            <a:off x="0" y="0"/>
            <a:ext cx="2852057" cy="848940"/>
          </a:xfrm>
          <a:prstGeom prst="rect">
            <a:avLst/>
          </a:prstGeom>
          <a:noFill/>
          <a:ln>
            <a:noFill/>
          </a:ln>
        </p:spPr>
      </p:pic>
      <p:pic>
        <p:nvPicPr>
          <p:cNvPr id="1210" name="Google Shape;1210;g2415699e66f_0_550"/>
          <p:cNvPicPr preferRelativeResize="0"/>
          <p:nvPr/>
        </p:nvPicPr>
        <p:blipFill rotWithShape="1">
          <a:blip r:embed="rId4">
            <a:alphaModFix/>
          </a:blip>
          <a:srcRect b="0" l="0" r="0" t="0"/>
          <a:stretch/>
        </p:blipFill>
        <p:spPr>
          <a:xfrm>
            <a:off x="3275625" y="85375"/>
            <a:ext cx="8916375" cy="668426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g2415699e66f_0_558"/>
          <p:cNvSpPr/>
          <p:nvPr/>
        </p:nvSpPr>
        <p:spPr>
          <a:xfrm>
            <a:off x="0" y="909000"/>
            <a:ext cx="4020900" cy="50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216" name="Google Shape;1216;g2415699e66f_0_558"/>
          <p:cNvSpPr txBox="1"/>
          <p:nvPr/>
        </p:nvSpPr>
        <p:spPr>
          <a:xfrm>
            <a:off x="370158" y="2145714"/>
            <a:ext cx="3484200" cy="1995000"/>
          </a:xfrm>
          <a:prstGeom prst="rect">
            <a:avLst/>
          </a:prstGeom>
          <a:noFill/>
          <a:ln>
            <a:noFill/>
          </a:ln>
        </p:spPr>
        <p:txBody>
          <a:bodyPr anchorCtr="0" anchor="b" bIns="0" lIns="0" spcFirstLastPara="1" rIns="0" wrap="square" tIns="0">
            <a:spAutoFit/>
          </a:bodyPr>
          <a:lstStyle/>
          <a:p>
            <a:pPr indent="0" lvl="0" marL="0" marR="0" rtl="0" algn="l">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Undocumented adults are 40% of uninsured Californians</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1217" name="Google Shape;1217;g2415699e66f_0_558"/>
          <p:cNvPicPr preferRelativeResize="0"/>
          <p:nvPr/>
        </p:nvPicPr>
        <p:blipFill rotWithShape="1">
          <a:blip r:embed="rId3">
            <a:alphaModFix/>
          </a:blip>
          <a:srcRect b="0" l="0" r="0" t="0"/>
          <a:stretch/>
        </p:blipFill>
        <p:spPr>
          <a:xfrm>
            <a:off x="0" y="0"/>
            <a:ext cx="2852057" cy="848940"/>
          </a:xfrm>
          <a:prstGeom prst="rect">
            <a:avLst/>
          </a:prstGeom>
          <a:noFill/>
          <a:ln>
            <a:noFill/>
          </a:ln>
        </p:spPr>
      </p:pic>
      <p:sp>
        <p:nvSpPr>
          <p:cNvPr id="1218" name="Google Shape;1218;g2415699e66f_0_558"/>
          <p:cNvSpPr txBox="1"/>
          <p:nvPr/>
        </p:nvSpPr>
        <p:spPr>
          <a:xfrm>
            <a:off x="0" y="0"/>
            <a:ext cx="3000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
        <p:nvSpPr>
          <p:cNvPr id="1219" name="Google Shape;1219;g2415699e66f_0_558"/>
          <p:cNvSpPr txBox="1"/>
          <p:nvPr/>
        </p:nvSpPr>
        <p:spPr>
          <a:xfrm>
            <a:off x="0" y="0"/>
            <a:ext cx="3000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pic>
        <p:nvPicPr>
          <p:cNvPr id="1220" name="Google Shape;1220;g2415699e66f_0_558"/>
          <p:cNvPicPr preferRelativeResize="0"/>
          <p:nvPr/>
        </p:nvPicPr>
        <p:blipFill rotWithShape="1">
          <a:blip r:embed="rId4">
            <a:alphaModFix/>
          </a:blip>
          <a:srcRect b="0" l="0" r="0" t="0"/>
          <a:stretch/>
        </p:blipFill>
        <p:spPr>
          <a:xfrm>
            <a:off x="4856658" y="133010"/>
            <a:ext cx="6248400" cy="6019800"/>
          </a:xfrm>
          <a:prstGeom prst="rect">
            <a:avLst/>
          </a:prstGeom>
          <a:noFill/>
          <a:ln>
            <a:noFill/>
          </a:ln>
        </p:spPr>
      </p:pic>
      <p:sp>
        <p:nvSpPr>
          <p:cNvPr id="1221" name="Google Shape;1221;g2415699e66f_0_558"/>
          <p:cNvSpPr txBox="1"/>
          <p:nvPr/>
        </p:nvSpPr>
        <p:spPr>
          <a:xfrm>
            <a:off x="5185428" y="6208612"/>
            <a:ext cx="6099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333333"/>
                </a:solidFill>
                <a:latin typeface="Arial"/>
                <a:ea typeface="Arial"/>
                <a:cs typeface="Arial"/>
                <a:sym typeface="Arial"/>
              </a:rPr>
              <a:t> doi:</a:t>
            </a:r>
            <a:r>
              <a:rPr b="0" i="0" lang="en-US" sz="800" u="sng" cap="none" strike="noStrike">
                <a:solidFill>
                  <a:srgbClr val="9E1F63"/>
                </a:solidFill>
                <a:latin typeface="Arial"/>
                <a:ea typeface="Arial"/>
                <a:cs typeface="Arial"/>
                <a:sym typeface="Arial"/>
                <a:hlinkClick r:id="rId5">
                  <a:extLst>
                    <a:ext uri="{A12FA001-AC4F-418D-AE19-62706E023703}">
                      <ahyp:hlinkClr val="tx"/>
                    </a:ext>
                  </a:extLst>
                </a:hlinkClick>
              </a:rPr>
              <a:t>10.1001/jamanetworkopen.2022.1476</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g2415699e66f_0_568"/>
          <p:cNvSpPr/>
          <p:nvPr/>
        </p:nvSpPr>
        <p:spPr>
          <a:xfrm>
            <a:off x="2" y="909000"/>
            <a:ext cx="3928200" cy="50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227" name="Google Shape;1227;g2415699e66f_0_568"/>
          <p:cNvSpPr txBox="1"/>
          <p:nvPr/>
        </p:nvSpPr>
        <p:spPr>
          <a:xfrm>
            <a:off x="444129" y="1647116"/>
            <a:ext cx="3484200" cy="2992200"/>
          </a:xfrm>
          <a:prstGeom prst="rect">
            <a:avLst/>
          </a:prstGeom>
          <a:noFill/>
          <a:ln>
            <a:noFill/>
          </a:ln>
        </p:spPr>
        <p:txBody>
          <a:bodyPr anchorCtr="0" anchor="b" bIns="0" lIns="0" spcFirstLastPara="1" rIns="0" wrap="square" tIns="0">
            <a:spAutoFit/>
          </a:bodyPr>
          <a:lstStyle/>
          <a:p>
            <a:pPr indent="0" lvl="0" marL="0" marR="0" rtl="0" algn="l">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286,000 undocumented immigrants 50+ eligible for the Medi-Cal expansion </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1228" name="Google Shape;1228;g2415699e66f_0_568"/>
          <p:cNvPicPr preferRelativeResize="0"/>
          <p:nvPr/>
        </p:nvPicPr>
        <p:blipFill rotWithShape="1">
          <a:blip r:embed="rId3">
            <a:alphaModFix/>
          </a:blip>
          <a:srcRect b="0" l="0" r="0" t="0"/>
          <a:stretch/>
        </p:blipFill>
        <p:spPr>
          <a:xfrm>
            <a:off x="0" y="0"/>
            <a:ext cx="2852057" cy="848940"/>
          </a:xfrm>
          <a:prstGeom prst="rect">
            <a:avLst/>
          </a:prstGeom>
          <a:noFill/>
          <a:ln>
            <a:noFill/>
          </a:ln>
        </p:spPr>
      </p:pic>
      <p:sp>
        <p:nvSpPr>
          <p:cNvPr id="1229" name="Google Shape;1229;g2415699e66f_0_568"/>
          <p:cNvSpPr txBox="1"/>
          <p:nvPr/>
        </p:nvSpPr>
        <p:spPr>
          <a:xfrm>
            <a:off x="0" y="0"/>
            <a:ext cx="3000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
        <p:nvSpPr>
          <p:cNvPr id="1230" name="Google Shape;1230;g2415699e66f_0_568"/>
          <p:cNvSpPr txBox="1"/>
          <p:nvPr/>
        </p:nvSpPr>
        <p:spPr>
          <a:xfrm>
            <a:off x="0" y="0"/>
            <a:ext cx="3000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
        <p:nvSpPr>
          <p:cNvPr id="1231" name="Google Shape;1231;g2415699e66f_0_568"/>
          <p:cNvSpPr txBox="1"/>
          <p:nvPr/>
        </p:nvSpPr>
        <p:spPr>
          <a:xfrm>
            <a:off x="4358710" y="5733100"/>
            <a:ext cx="6099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333333"/>
                </a:solidFill>
                <a:latin typeface="Arial"/>
                <a:ea typeface="Arial"/>
                <a:cs typeface="Arial"/>
                <a:sym typeface="Arial"/>
              </a:rPr>
              <a:t>https://lao.ca.gov/Publications/Report/4423</a:t>
            </a:r>
            <a:endParaRPr b="0" i="0" sz="800" u="none" cap="none" strike="noStrike">
              <a:solidFill>
                <a:srgbClr val="000000"/>
              </a:solidFill>
              <a:latin typeface="Arial"/>
              <a:ea typeface="Arial"/>
              <a:cs typeface="Arial"/>
              <a:sym typeface="Arial"/>
            </a:endParaRPr>
          </a:p>
        </p:txBody>
      </p:sp>
      <p:pic>
        <p:nvPicPr>
          <p:cNvPr id="1232" name="Google Shape;1232;g2415699e66f_0_568"/>
          <p:cNvPicPr preferRelativeResize="0"/>
          <p:nvPr/>
        </p:nvPicPr>
        <p:blipFill rotWithShape="1">
          <a:blip r:embed="rId4">
            <a:alphaModFix/>
          </a:blip>
          <a:srcRect b="0" l="0" r="0" t="0"/>
          <a:stretch/>
        </p:blipFill>
        <p:spPr>
          <a:xfrm>
            <a:off x="4044054" y="1380994"/>
            <a:ext cx="8094960" cy="409601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g2415699e66f_0_578"/>
          <p:cNvSpPr txBox="1"/>
          <p:nvPr/>
        </p:nvSpPr>
        <p:spPr>
          <a:xfrm>
            <a:off x="838200" y="1442500"/>
            <a:ext cx="10515600" cy="5183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500"/>
              </a:spcBef>
              <a:spcAft>
                <a:spcPts val="0"/>
              </a:spcAft>
              <a:buClr>
                <a:srgbClr val="000000"/>
              </a:buClr>
              <a:buSzPts val="2500"/>
              <a:buFont typeface="Arial"/>
              <a:buNone/>
            </a:pPr>
            <a:r>
              <a:t/>
            </a:r>
            <a:endParaRPr b="1" i="0" sz="25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Inform community organizations about the Medi-Cal expansion to undocumented adults 50+.</a:t>
            </a:r>
            <a:endParaRPr/>
          </a:p>
          <a:p>
            <a:pPr indent="-165100" lvl="2" marL="285750" marR="0" rtl="0" algn="l">
              <a:lnSpc>
                <a:spcPct val="90000"/>
              </a:lnSpc>
              <a:spcBef>
                <a:spcPts val="500"/>
              </a:spcBef>
              <a:spcAft>
                <a:spcPts val="0"/>
              </a:spcAft>
              <a:buClr>
                <a:schemeClr val="lt1"/>
              </a:buClr>
              <a:buSzPts val="1900"/>
              <a:buFont typeface="Arial"/>
              <a:buNone/>
            </a:pPr>
            <a:r>
              <a:t/>
            </a:r>
            <a:endParaRPr b="1" i="0" sz="25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Key Informant Interviews with community organizations, enrollment teams and health care providers and administrators.</a:t>
            </a:r>
            <a:endParaRPr/>
          </a:p>
          <a:p>
            <a:pPr indent="-165100" lvl="2" marL="285750" marR="0" rtl="0" algn="l">
              <a:lnSpc>
                <a:spcPct val="90000"/>
              </a:lnSpc>
              <a:spcBef>
                <a:spcPts val="500"/>
              </a:spcBef>
              <a:spcAft>
                <a:spcPts val="0"/>
              </a:spcAft>
              <a:buClr>
                <a:schemeClr val="lt1"/>
              </a:buClr>
              <a:buSzPts val="1900"/>
              <a:buFont typeface="Arial"/>
              <a:buNone/>
            </a:pPr>
            <a:r>
              <a:t/>
            </a:r>
            <a:endParaRPr b="1" i="0" sz="2500" u="none" cap="none" strike="noStrike">
              <a:solidFill>
                <a:schemeClr val="lt1"/>
              </a:solidFill>
              <a:latin typeface="Arial"/>
              <a:ea typeface="Arial"/>
              <a:cs typeface="Arial"/>
              <a:sym typeface="Arial"/>
            </a:endParaRPr>
          </a:p>
          <a:p>
            <a:pPr indent="-285750" lvl="2" marL="285750" marR="0" rtl="0" algn="l">
              <a:lnSpc>
                <a:spcPct val="90000"/>
              </a:lnSpc>
              <a:spcBef>
                <a:spcPts val="500"/>
              </a:spcBef>
              <a:spcAft>
                <a:spcPts val="0"/>
              </a:spcAft>
              <a:buClr>
                <a:schemeClr val="lt1"/>
              </a:buClr>
              <a:buSzPts val="1900"/>
              <a:buFont typeface="Arial"/>
              <a:buChar char="•"/>
            </a:pPr>
            <a:r>
              <a:rPr b="1" i="0" lang="en-US" sz="2500" u="none" cap="none" strike="noStrike">
                <a:solidFill>
                  <a:schemeClr val="lt1"/>
                </a:solidFill>
                <a:latin typeface="Arial"/>
                <a:ea typeface="Arial"/>
                <a:cs typeface="Arial"/>
                <a:sym typeface="Arial"/>
              </a:rPr>
              <a:t>Identify lessons of the Medi-Cal expansions to inform the upcoming Medi-Cal expansion to undocumented adults 26 – 49 year of age in 2024. </a:t>
            </a:r>
            <a:endParaRPr b="0" i="0" sz="2500" u="none" cap="none" strike="noStrike">
              <a:solidFill>
                <a:srgbClr val="000000"/>
              </a:solidFill>
              <a:latin typeface="Arial"/>
              <a:ea typeface="Arial"/>
              <a:cs typeface="Arial"/>
              <a:sym typeface="Arial"/>
            </a:endParaRPr>
          </a:p>
          <a:p>
            <a:pPr indent="-184150" lvl="2" marL="28575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184150" lvl="2" marL="28575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600"/>
              <a:buFont typeface="Arial"/>
              <a:buNone/>
            </a:pPr>
            <a:r>
              <a:t/>
            </a:r>
            <a:endParaRPr b="1" i="0" sz="1600"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a:p>
            <a:pPr indent="0" lvl="2" marL="0" marR="0" rtl="0" algn="l">
              <a:lnSpc>
                <a:spcPct val="90000"/>
              </a:lnSpc>
              <a:spcBef>
                <a:spcPts val="500"/>
              </a:spcBef>
              <a:spcAft>
                <a:spcPts val="0"/>
              </a:spcAft>
              <a:buClr>
                <a:schemeClr val="accent4"/>
              </a:buClr>
              <a:buSzPts val="1401"/>
              <a:buFont typeface="Arial"/>
              <a:buNone/>
            </a:pPr>
            <a:r>
              <a:t/>
            </a:r>
            <a:endParaRPr b="1" i="0" sz="1401" u="none" cap="none" strike="noStrike">
              <a:solidFill>
                <a:schemeClr val="lt1"/>
              </a:solidFill>
              <a:latin typeface="Arial"/>
              <a:ea typeface="Arial"/>
              <a:cs typeface="Arial"/>
              <a:sym typeface="Arial"/>
            </a:endParaRPr>
          </a:p>
        </p:txBody>
      </p:sp>
      <p:sp>
        <p:nvSpPr>
          <p:cNvPr id="1238" name="Google Shape;1238;g2415699e66f_0_578"/>
          <p:cNvSpPr txBox="1"/>
          <p:nvPr/>
        </p:nvSpPr>
        <p:spPr>
          <a:xfrm>
            <a:off x="773000" y="479442"/>
            <a:ext cx="10515600" cy="1148700"/>
          </a:xfrm>
          <a:prstGeom prst="rect">
            <a:avLst/>
          </a:prstGeom>
          <a:noFill/>
          <a:ln>
            <a:noFill/>
          </a:ln>
        </p:spPr>
        <p:txBody>
          <a:bodyPr anchorCtr="0" anchor="ctr" bIns="45700" lIns="1080000" spcFirstLastPara="1" rIns="1080000" wrap="square" tIns="45700">
            <a:noAutofit/>
          </a:bodyPr>
          <a:lstStyle/>
          <a:p>
            <a:pPr indent="0" lvl="0" marL="0" marR="0" rtl="0" algn="ctr">
              <a:lnSpc>
                <a:spcPct val="90000"/>
              </a:lnSpc>
              <a:spcBef>
                <a:spcPts val="0"/>
              </a:spcBef>
              <a:spcAft>
                <a:spcPts val="0"/>
              </a:spcAft>
              <a:buClr>
                <a:schemeClr val="lt1"/>
              </a:buClr>
              <a:buSzPts val="4400"/>
              <a:buFont typeface="Arial"/>
              <a:buNone/>
            </a:pPr>
            <a:r>
              <a:rPr b="1" i="0" lang="en-US" sz="4400" u="none" cap="none" strike="noStrike">
                <a:solidFill>
                  <a:schemeClr val="lt1"/>
                </a:solidFill>
                <a:latin typeface="Arial"/>
                <a:ea typeface="Arial"/>
                <a:cs typeface="Arial"/>
                <a:sym typeface="Arial"/>
              </a:rPr>
              <a:t>LPPI toolkit </a:t>
            </a:r>
            <a:endParaRPr b="0" i="0" sz="1400" u="none" cap="none" strike="noStrike">
              <a:solidFill>
                <a:srgbClr val="000000"/>
              </a:solidFill>
              <a:latin typeface="Arial"/>
              <a:ea typeface="Arial"/>
              <a:cs typeface="Arial"/>
              <a:sym typeface="Arial"/>
            </a:endParaRPr>
          </a:p>
        </p:txBody>
      </p:sp>
      <p:pic>
        <p:nvPicPr>
          <p:cNvPr descr="Graphical user interface, text&#10;&#10;Description automatically generated" id="1239" name="Google Shape;1239;g2415699e66f_0_578"/>
          <p:cNvPicPr preferRelativeResize="0"/>
          <p:nvPr/>
        </p:nvPicPr>
        <p:blipFill rotWithShape="1">
          <a:blip r:embed="rId3">
            <a:alphaModFix/>
          </a:blip>
          <a:srcRect b="0" l="0" r="0" t="0"/>
          <a:stretch/>
        </p:blipFill>
        <p:spPr>
          <a:xfrm>
            <a:off x="0" y="0"/>
            <a:ext cx="2852058" cy="8394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grpSp>
        <p:nvGrpSpPr>
          <p:cNvPr id="1245" name="Google Shape;1245;g2415699e66f_0_584"/>
          <p:cNvGrpSpPr/>
          <p:nvPr/>
        </p:nvGrpSpPr>
        <p:grpSpPr>
          <a:xfrm>
            <a:off x="5261388" y="1447799"/>
            <a:ext cx="4568400" cy="720000"/>
            <a:chOff x="5108988" y="838199"/>
            <a:chExt cx="4568400" cy="720000"/>
          </a:xfrm>
        </p:grpSpPr>
        <p:sp>
          <p:nvSpPr>
            <p:cNvPr id="1246" name="Google Shape;1246;g2415699e66f_0_584"/>
            <p:cNvSpPr txBox="1"/>
            <p:nvPr/>
          </p:nvSpPr>
          <p:spPr>
            <a:xfrm>
              <a:off x="5828988" y="838199"/>
              <a:ext cx="3848400"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Access to technology </a:t>
              </a:r>
              <a:endParaRPr b="0" i="0" sz="1600" u="none" cap="none" strike="noStrike">
                <a:solidFill>
                  <a:schemeClr val="dk1"/>
                </a:solidFill>
                <a:latin typeface="Arial"/>
                <a:ea typeface="Arial"/>
                <a:cs typeface="Arial"/>
                <a:sym typeface="Arial"/>
              </a:endParaRPr>
            </a:p>
          </p:txBody>
        </p:sp>
        <p:sp>
          <p:nvSpPr>
            <p:cNvPr id="1247" name="Google Shape;1247;g2415699e66f_0_584"/>
            <p:cNvSpPr/>
            <p:nvPr/>
          </p:nvSpPr>
          <p:spPr>
            <a:xfrm>
              <a:off x="5108988" y="838199"/>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1</a:t>
              </a:r>
              <a:endParaRPr b="0" i="0" sz="1600" u="none" cap="none" strike="noStrike">
                <a:solidFill>
                  <a:schemeClr val="lt1"/>
                </a:solidFill>
                <a:latin typeface="Arial"/>
                <a:ea typeface="Arial"/>
                <a:cs typeface="Arial"/>
                <a:sym typeface="Arial"/>
              </a:endParaRPr>
            </a:p>
          </p:txBody>
        </p:sp>
      </p:grpSp>
      <p:grpSp>
        <p:nvGrpSpPr>
          <p:cNvPr id="1248" name="Google Shape;1248;g2415699e66f_0_584"/>
          <p:cNvGrpSpPr/>
          <p:nvPr/>
        </p:nvGrpSpPr>
        <p:grpSpPr>
          <a:xfrm>
            <a:off x="5261388" y="2568225"/>
            <a:ext cx="4568400" cy="720000"/>
            <a:chOff x="5108988" y="1958625"/>
            <a:chExt cx="4568400" cy="720000"/>
          </a:xfrm>
        </p:grpSpPr>
        <p:sp>
          <p:nvSpPr>
            <p:cNvPr id="1249" name="Google Shape;1249;g2415699e66f_0_584"/>
            <p:cNvSpPr txBox="1"/>
            <p:nvPr/>
          </p:nvSpPr>
          <p:spPr>
            <a:xfrm>
              <a:off x="5828988" y="1958625"/>
              <a:ext cx="3848400"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Language barriers</a:t>
              </a:r>
              <a:endParaRPr b="0" i="0" sz="1600" u="none" cap="none" strike="noStrike">
                <a:solidFill>
                  <a:schemeClr val="dk1"/>
                </a:solidFill>
                <a:latin typeface="Arial"/>
                <a:ea typeface="Arial"/>
                <a:cs typeface="Arial"/>
                <a:sym typeface="Arial"/>
              </a:endParaRPr>
            </a:p>
          </p:txBody>
        </p:sp>
        <p:sp>
          <p:nvSpPr>
            <p:cNvPr id="1250" name="Google Shape;1250;g2415699e66f_0_584"/>
            <p:cNvSpPr/>
            <p:nvPr/>
          </p:nvSpPr>
          <p:spPr>
            <a:xfrm>
              <a:off x="5108988" y="1958625"/>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2</a:t>
              </a:r>
              <a:endParaRPr b="0" i="0" sz="1600" u="none" cap="none" strike="noStrike">
                <a:solidFill>
                  <a:schemeClr val="lt1"/>
                </a:solidFill>
                <a:latin typeface="Arial"/>
                <a:ea typeface="Arial"/>
                <a:cs typeface="Arial"/>
                <a:sym typeface="Arial"/>
              </a:endParaRPr>
            </a:p>
          </p:txBody>
        </p:sp>
      </p:grpSp>
      <p:grpSp>
        <p:nvGrpSpPr>
          <p:cNvPr id="1251" name="Google Shape;1251;g2415699e66f_0_584"/>
          <p:cNvGrpSpPr/>
          <p:nvPr/>
        </p:nvGrpSpPr>
        <p:grpSpPr>
          <a:xfrm>
            <a:off x="5261388" y="3688651"/>
            <a:ext cx="4568400" cy="720000"/>
            <a:chOff x="5108988" y="3079051"/>
            <a:chExt cx="4568400" cy="720000"/>
          </a:xfrm>
        </p:grpSpPr>
        <p:sp>
          <p:nvSpPr>
            <p:cNvPr id="1252" name="Google Shape;1252;g2415699e66f_0_584"/>
            <p:cNvSpPr txBox="1"/>
            <p:nvPr/>
          </p:nvSpPr>
          <p:spPr>
            <a:xfrm>
              <a:off x="5828988" y="3079051"/>
              <a:ext cx="3848400"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Immigration issues </a:t>
              </a:r>
              <a:endParaRPr b="0" i="0" sz="1600" u="none" cap="none" strike="noStrike">
                <a:solidFill>
                  <a:schemeClr val="dk1"/>
                </a:solidFill>
                <a:latin typeface="Arial"/>
                <a:ea typeface="Arial"/>
                <a:cs typeface="Arial"/>
                <a:sym typeface="Arial"/>
              </a:endParaRPr>
            </a:p>
          </p:txBody>
        </p:sp>
        <p:sp>
          <p:nvSpPr>
            <p:cNvPr id="1253" name="Google Shape;1253;g2415699e66f_0_584"/>
            <p:cNvSpPr/>
            <p:nvPr/>
          </p:nvSpPr>
          <p:spPr>
            <a:xfrm>
              <a:off x="5108988" y="3079051"/>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3</a:t>
              </a:r>
              <a:endParaRPr b="0" i="0" sz="1600" u="none" cap="none" strike="noStrike">
                <a:solidFill>
                  <a:schemeClr val="lt1"/>
                </a:solidFill>
                <a:latin typeface="Arial"/>
                <a:ea typeface="Arial"/>
                <a:cs typeface="Arial"/>
                <a:sym typeface="Arial"/>
              </a:endParaRPr>
            </a:p>
          </p:txBody>
        </p:sp>
      </p:grpSp>
      <p:grpSp>
        <p:nvGrpSpPr>
          <p:cNvPr id="1254" name="Google Shape;1254;g2415699e66f_0_584"/>
          <p:cNvGrpSpPr/>
          <p:nvPr/>
        </p:nvGrpSpPr>
        <p:grpSpPr>
          <a:xfrm>
            <a:off x="5261388" y="4809077"/>
            <a:ext cx="4568400" cy="720000"/>
            <a:chOff x="5108988" y="4199477"/>
            <a:chExt cx="4568400" cy="720000"/>
          </a:xfrm>
        </p:grpSpPr>
        <p:sp>
          <p:nvSpPr>
            <p:cNvPr id="1255" name="Google Shape;1255;g2415699e66f_0_584"/>
            <p:cNvSpPr txBox="1"/>
            <p:nvPr/>
          </p:nvSpPr>
          <p:spPr>
            <a:xfrm>
              <a:off x="5828988" y="4199477"/>
              <a:ext cx="3848400" cy="720000"/>
            </a:xfrm>
            <a:prstGeom prst="rect">
              <a:avLst/>
            </a:prstGeom>
            <a:noFill/>
            <a:ln>
              <a:noFill/>
            </a:ln>
          </p:spPr>
          <p:txBody>
            <a:bodyPr anchorCtr="0" anchor="ctr" bIns="0" lIns="180000" spcFirstLastPara="1" rIns="0" wrap="square" tIns="0">
              <a:noAutofit/>
            </a:bodyPr>
            <a:lstStyle/>
            <a:p>
              <a:pPr indent="0" lvl="0" marL="0" marR="0" rtl="0" algn="l">
                <a:lnSpc>
                  <a:spcPct val="100000"/>
                </a:lnSpc>
                <a:spcBef>
                  <a:spcPts val="0"/>
                </a:spcBef>
                <a:spcAft>
                  <a:spcPts val="0"/>
                </a:spcAft>
                <a:buClr>
                  <a:schemeClr val="dk2"/>
                </a:buClr>
                <a:buSzPts val="1600"/>
                <a:buFont typeface="Arial"/>
                <a:buNone/>
              </a:pPr>
              <a:r>
                <a:rPr b="0" i="0" lang="en-US" sz="1600" u="none" cap="none" strike="noStrike">
                  <a:solidFill>
                    <a:schemeClr val="dk2"/>
                  </a:solidFill>
                  <a:latin typeface="Arial"/>
                  <a:ea typeface="Arial"/>
                  <a:cs typeface="Arial"/>
                  <a:sym typeface="Arial"/>
                </a:rPr>
                <a:t>Income eligibility</a:t>
              </a:r>
              <a:endParaRPr b="0" i="0" sz="1600" u="none" cap="none" strike="noStrike">
                <a:solidFill>
                  <a:schemeClr val="dk1"/>
                </a:solidFill>
                <a:latin typeface="Arial"/>
                <a:ea typeface="Arial"/>
                <a:cs typeface="Arial"/>
                <a:sym typeface="Arial"/>
              </a:endParaRPr>
            </a:p>
          </p:txBody>
        </p:sp>
        <p:sp>
          <p:nvSpPr>
            <p:cNvPr id="1256" name="Google Shape;1256;g2415699e66f_0_584"/>
            <p:cNvSpPr/>
            <p:nvPr/>
          </p:nvSpPr>
          <p:spPr>
            <a:xfrm>
              <a:off x="5108988" y="4199477"/>
              <a:ext cx="720000" cy="720000"/>
            </a:xfrm>
            <a:prstGeom prst="rect">
              <a:avLst/>
            </a:prstGeom>
            <a:solidFill>
              <a:srgbClr val="107BB6"/>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4</a:t>
              </a:r>
              <a:endParaRPr b="0" i="0" sz="1600" u="none" cap="none" strike="noStrike">
                <a:solidFill>
                  <a:schemeClr val="lt1"/>
                </a:solidFill>
                <a:latin typeface="Arial"/>
                <a:ea typeface="Arial"/>
                <a:cs typeface="Arial"/>
                <a:sym typeface="Arial"/>
              </a:endParaRPr>
            </a:p>
          </p:txBody>
        </p:sp>
      </p:grpSp>
      <p:pic>
        <p:nvPicPr>
          <p:cNvPr descr="Graphical user interface, text&#10;&#10;Description automatically generated" id="1257" name="Google Shape;1257;g2415699e66f_0_584"/>
          <p:cNvPicPr preferRelativeResize="0"/>
          <p:nvPr/>
        </p:nvPicPr>
        <p:blipFill rotWithShape="1">
          <a:blip r:embed="rId3">
            <a:alphaModFix/>
          </a:blip>
          <a:srcRect b="0" l="0" r="0" t="0"/>
          <a:stretch/>
        </p:blipFill>
        <p:spPr>
          <a:xfrm>
            <a:off x="0" y="0"/>
            <a:ext cx="2852058" cy="839401"/>
          </a:xfrm>
          <a:prstGeom prst="rect">
            <a:avLst/>
          </a:prstGeom>
          <a:noFill/>
          <a:ln>
            <a:noFill/>
          </a:ln>
        </p:spPr>
      </p:pic>
      <p:sp>
        <p:nvSpPr>
          <p:cNvPr id="1258" name="Google Shape;1258;g2415699e66f_0_584"/>
          <p:cNvSpPr txBox="1"/>
          <p:nvPr/>
        </p:nvSpPr>
        <p:spPr>
          <a:xfrm>
            <a:off x="587100" y="2866550"/>
            <a:ext cx="3428700" cy="1496100"/>
          </a:xfrm>
          <a:prstGeom prst="rect">
            <a:avLst/>
          </a:prstGeom>
          <a:noFill/>
          <a:ln>
            <a:noFill/>
          </a:ln>
        </p:spPr>
        <p:txBody>
          <a:bodyPr anchorCtr="0" anchor="b" bIns="0" lIns="0" spcFirstLastPara="1" rIns="0" wrap="square" tIns="0">
            <a:spAutoFit/>
          </a:bodyPr>
          <a:lstStyle/>
          <a:p>
            <a:pPr indent="0" lvl="0" marL="0" marR="0" rtl="0" algn="ctr">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Implementation Lessons</a:t>
            </a:r>
            <a:endParaRPr b="1" i="0" sz="3600" u="none" cap="none" strike="noStrike">
              <a:solidFill>
                <a:schemeClr val="lt1"/>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3600"/>
              <a:buFont typeface="Arial"/>
              <a:buNone/>
            </a:pPr>
            <a:r>
              <a:t/>
            </a:r>
            <a:endParaRPr b="1" i="0" sz="3600" u="none" cap="none" strike="noStrik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g2415699e66f_0_602"/>
          <p:cNvSpPr/>
          <p:nvPr/>
        </p:nvSpPr>
        <p:spPr>
          <a:xfrm>
            <a:off x="5681273" y="13800"/>
            <a:ext cx="5655900" cy="6858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g2415699e66f_0_602"/>
          <p:cNvSpPr txBox="1"/>
          <p:nvPr/>
        </p:nvSpPr>
        <p:spPr>
          <a:xfrm>
            <a:off x="5847281" y="941234"/>
            <a:ext cx="3504300" cy="2862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chemeClr val="dk1"/>
              </a:buClr>
              <a:buSzPts val="1401"/>
              <a:buFont typeface="Arial"/>
              <a:buNone/>
            </a:pPr>
            <a:r>
              <a:rPr b="1" i="0" lang="en-US" sz="2400" u="none" cap="none" strike="noStrike">
                <a:solidFill>
                  <a:schemeClr val="dk1"/>
                </a:solidFill>
                <a:latin typeface="Arial"/>
                <a:ea typeface="Arial"/>
                <a:cs typeface="Arial"/>
                <a:sym typeface="Arial"/>
              </a:rPr>
              <a:t>Access to technology</a:t>
            </a:r>
            <a:endParaRPr b="0" i="0" sz="2400" u="none" cap="none" strike="noStrike">
              <a:solidFill>
                <a:srgbClr val="000000"/>
              </a:solidFill>
              <a:latin typeface="Arial"/>
              <a:ea typeface="Arial"/>
              <a:cs typeface="Arial"/>
              <a:sym typeface="Arial"/>
            </a:endParaRPr>
          </a:p>
        </p:txBody>
      </p:sp>
      <p:sp>
        <p:nvSpPr>
          <p:cNvPr id="1265" name="Google Shape;1265;g2415699e66f_0_602"/>
          <p:cNvSpPr txBox="1"/>
          <p:nvPr/>
        </p:nvSpPr>
        <p:spPr>
          <a:xfrm>
            <a:off x="5958475" y="3886200"/>
            <a:ext cx="5655900" cy="1874700"/>
          </a:xfrm>
          <a:prstGeom prst="rect">
            <a:avLst/>
          </a:prstGeom>
          <a:noFill/>
          <a:ln>
            <a:noFill/>
          </a:ln>
        </p:spPr>
        <p:txBody>
          <a:bodyPr anchorCtr="0" anchor="t" bIns="0" lIns="0" spcFirstLastPara="1" rIns="0" wrap="square" tIns="0">
            <a:spAutoFit/>
          </a:bodyPr>
          <a:lstStyle/>
          <a:p>
            <a:pPr indent="-209550" lvl="0" marL="609600" marR="0" rtl="0" algn="l">
              <a:lnSpc>
                <a:spcPct val="120000"/>
              </a:lnSpc>
              <a:spcBef>
                <a:spcPts val="0"/>
              </a:spcBef>
              <a:spcAft>
                <a:spcPts val="0"/>
              </a:spcAft>
              <a:buClr>
                <a:schemeClr val="accent4"/>
              </a:buClr>
              <a:buSzPts val="2100"/>
              <a:buFont typeface="Arial"/>
              <a:buNone/>
            </a:pPr>
            <a:r>
              <a:t/>
            </a:r>
            <a:endParaRPr b="1" i="0" sz="2100" u="none" cap="none" strike="noStrike">
              <a:solidFill>
                <a:schemeClr val="accent6"/>
              </a:solidFill>
              <a:latin typeface="Arial"/>
              <a:ea typeface="Arial"/>
              <a:cs typeface="Arial"/>
              <a:sym typeface="Arial"/>
            </a:endParaRPr>
          </a:p>
          <a:p>
            <a:pPr indent="-457200" lvl="0" marL="723900" marR="0" rtl="0" algn="l">
              <a:lnSpc>
                <a:spcPct val="120000"/>
              </a:lnSpc>
              <a:spcBef>
                <a:spcPts val="0"/>
              </a:spcBef>
              <a:spcAft>
                <a:spcPts val="0"/>
              </a:spcAft>
              <a:buClr>
                <a:schemeClr val="accent4"/>
              </a:buClr>
              <a:buSzPts val="2100"/>
              <a:buFont typeface="Arial"/>
              <a:buChar char="•"/>
            </a:pPr>
            <a:r>
              <a:rPr b="1" i="0" lang="en-US" sz="2100" u="none" cap="none" strike="noStrike">
                <a:solidFill>
                  <a:schemeClr val="accent6"/>
                </a:solidFill>
                <a:latin typeface="Arial"/>
                <a:ea typeface="Arial"/>
                <a:cs typeface="Arial"/>
                <a:sym typeface="Arial"/>
              </a:rPr>
              <a:t>Gaps in translation services and materials across cultural and linguistic Spanish variants.</a:t>
            </a:r>
            <a:endParaRPr/>
          </a:p>
          <a:p>
            <a:pPr indent="-457200" lvl="0" marL="723900" marR="0" rtl="0" algn="l">
              <a:lnSpc>
                <a:spcPct val="120000"/>
              </a:lnSpc>
              <a:spcBef>
                <a:spcPts val="0"/>
              </a:spcBef>
              <a:spcAft>
                <a:spcPts val="0"/>
              </a:spcAft>
              <a:buClr>
                <a:schemeClr val="accent4"/>
              </a:buClr>
              <a:buSzPts val="2100"/>
              <a:buFont typeface="Arial"/>
              <a:buChar char="•"/>
            </a:pPr>
            <a:r>
              <a:rPr b="1" i="0" lang="en-US" sz="2100" u="none" cap="none" strike="noStrike">
                <a:solidFill>
                  <a:schemeClr val="accent6"/>
                </a:solidFill>
                <a:latin typeface="Arial"/>
                <a:ea typeface="Arial"/>
                <a:cs typeface="Arial"/>
                <a:sym typeface="Arial"/>
              </a:rPr>
              <a:t>Exclusion of indigenous languages.</a:t>
            </a:r>
            <a:endParaRPr b="0" i="0" sz="2100" u="none" cap="none" strike="noStrike">
              <a:solidFill>
                <a:schemeClr val="accent6"/>
              </a:solidFill>
              <a:latin typeface="Arial"/>
              <a:ea typeface="Arial"/>
              <a:cs typeface="Arial"/>
              <a:sym typeface="Arial"/>
            </a:endParaRPr>
          </a:p>
        </p:txBody>
      </p:sp>
      <p:sp>
        <p:nvSpPr>
          <p:cNvPr id="1266" name="Google Shape;1266;g2415699e66f_0_602"/>
          <p:cNvSpPr txBox="1"/>
          <p:nvPr/>
        </p:nvSpPr>
        <p:spPr>
          <a:xfrm>
            <a:off x="5847275" y="3721452"/>
            <a:ext cx="3449700" cy="2862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chemeClr val="dk1"/>
              </a:buClr>
              <a:buSzPts val="1401"/>
              <a:buFont typeface="Arial"/>
              <a:buNone/>
            </a:pPr>
            <a:r>
              <a:rPr b="1" i="0" lang="en-US" sz="2400" u="none" cap="none" strike="noStrike">
                <a:solidFill>
                  <a:schemeClr val="dk1"/>
                </a:solidFill>
                <a:latin typeface="Arial"/>
                <a:ea typeface="Arial"/>
                <a:cs typeface="Arial"/>
                <a:sym typeface="Arial"/>
              </a:rPr>
              <a:t>Language barriers</a:t>
            </a:r>
            <a:endParaRPr b="0" i="0" sz="2400" u="none" cap="none" strike="noStrike">
              <a:solidFill>
                <a:srgbClr val="000000"/>
              </a:solidFill>
              <a:latin typeface="Arial"/>
              <a:ea typeface="Arial"/>
              <a:cs typeface="Arial"/>
              <a:sym typeface="Arial"/>
            </a:endParaRPr>
          </a:p>
        </p:txBody>
      </p:sp>
      <p:sp>
        <p:nvSpPr>
          <p:cNvPr id="1267" name="Google Shape;1267;g2415699e66f_0_602"/>
          <p:cNvSpPr txBox="1"/>
          <p:nvPr/>
        </p:nvSpPr>
        <p:spPr>
          <a:xfrm>
            <a:off x="336475" y="2223750"/>
            <a:ext cx="4104300" cy="3324900"/>
          </a:xfrm>
          <a:prstGeom prst="rect">
            <a:avLst/>
          </a:prstGeom>
          <a:noFill/>
          <a:ln>
            <a:noFill/>
          </a:ln>
        </p:spPr>
        <p:txBody>
          <a:bodyPr anchorCtr="0" anchor="b" bIns="0" lIns="0" spcFirstLastPara="1" rIns="0" wrap="square" tIns="0">
            <a:spAutoFit/>
          </a:bodyPr>
          <a:lstStyle/>
          <a:p>
            <a:pPr indent="0" lvl="0" marL="0" marR="0" rtl="0" algn="l">
              <a:lnSpc>
                <a:spcPct val="90000"/>
              </a:lnSpc>
              <a:spcBef>
                <a:spcPts val="0"/>
              </a:spcBef>
              <a:spcAft>
                <a:spcPts val="0"/>
              </a:spcAft>
              <a:buClr>
                <a:schemeClr val="lt1"/>
              </a:buClr>
              <a:buSzPts val="3600"/>
              <a:buFont typeface="Arial"/>
              <a:buNone/>
            </a:pPr>
            <a:r>
              <a:rPr b="1" i="0" lang="en-US" sz="2400" u="none" cap="none" strike="noStrike">
                <a:solidFill>
                  <a:schemeClr val="lt1"/>
                </a:solidFill>
                <a:latin typeface="Arial"/>
                <a:ea typeface="Arial"/>
                <a:cs typeface="Arial"/>
                <a:sym typeface="Arial"/>
              </a:rPr>
              <a:t>The Latino community is diverse and includes indigenous Mesoamerican communities, who might not know Spanish. This requires translation services for them, and many local health departments do not really provide these resources”</a:t>
            </a:r>
            <a:endParaRPr b="1" i="0" sz="2400" u="none" cap="none" strike="noStrike">
              <a:solidFill>
                <a:schemeClr val="lt1"/>
              </a:solidFill>
              <a:latin typeface="Arial"/>
              <a:ea typeface="Arial"/>
              <a:cs typeface="Arial"/>
              <a:sym typeface="Arial"/>
            </a:endParaRPr>
          </a:p>
        </p:txBody>
      </p:sp>
      <p:pic>
        <p:nvPicPr>
          <p:cNvPr descr="Graphical user interface, text&#10;&#10;Description automatically generated" id="1268" name="Google Shape;1268;g2415699e66f_0_602"/>
          <p:cNvPicPr preferRelativeResize="0"/>
          <p:nvPr/>
        </p:nvPicPr>
        <p:blipFill rotWithShape="1">
          <a:blip r:embed="rId3">
            <a:alphaModFix/>
          </a:blip>
          <a:srcRect b="0" l="0" r="0" t="0"/>
          <a:stretch/>
        </p:blipFill>
        <p:spPr>
          <a:xfrm>
            <a:off x="0" y="0"/>
            <a:ext cx="2852058" cy="839401"/>
          </a:xfrm>
          <a:prstGeom prst="rect">
            <a:avLst/>
          </a:prstGeom>
          <a:noFill/>
          <a:ln>
            <a:noFill/>
          </a:ln>
        </p:spPr>
      </p:pic>
      <p:sp>
        <p:nvSpPr>
          <p:cNvPr id="1269" name="Google Shape;1269;g2415699e66f_0_602"/>
          <p:cNvSpPr txBox="1"/>
          <p:nvPr/>
        </p:nvSpPr>
        <p:spPr>
          <a:xfrm>
            <a:off x="5847275" y="1296600"/>
            <a:ext cx="5995800" cy="1697100"/>
          </a:xfrm>
          <a:prstGeom prst="rect">
            <a:avLst/>
          </a:prstGeom>
          <a:noFill/>
          <a:ln>
            <a:noFill/>
          </a:ln>
        </p:spPr>
        <p:txBody>
          <a:bodyPr anchorCtr="0" anchor="t" bIns="91425" lIns="91425" spcFirstLastPara="1" rIns="91425" wrap="square" tIns="91425">
            <a:spAutoFit/>
          </a:bodyPr>
          <a:lstStyle/>
          <a:p>
            <a:pPr indent="-342900" lvl="0" marL="609600" marR="0" rtl="0" algn="l">
              <a:lnSpc>
                <a:spcPct val="120000"/>
              </a:lnSpc>
              <a:spcBef>
                <a:spcPts val="100"/>
              </a:spcBef>
              <a:spcAft>
                <a:spcPts val="0"/>
              </a:spcAft>
              <a:buClr>
                <a:schemeClr val="accent4"/>
              </a:buClr>
              <a:buSzPts val="2100"/>
              <a:buFont typeface="Arial"/>
              <a:buChar char="•"/>
            </a:pPr>
            <a:r>
              <a:rPr b="1" i="0" lang="en-US" sz="2100" u="none" cap="none" strike="noStrike">
                <a:solidFill>
                  <a:schemeClr val="accent6"/>
                </a:solidFill>
                <a:latin typeface="Arial"/>
                <a:ea typeface="Arial"/>
                <a:cs typeface="Arial"/>
                <a:sym typeface="Arial"/>
              </a:rPr>
              <a:t>Enrollment assisters bridge the gap of technology access among immigrants. </a:t>
            </a:r>
            <a:endParaRPr b="1" i="0" sz="2100" u="none" cap="none" strike="noStrike">
              <a:solidFill>
                <a:schemeClr val="accent6"/>
              </a:solidFill>
              <a:latin typeface="Arial"/>
              <a:ea typeface="Arial"/>
              <a:cs typeface="Arial"/>
              <a:sym typeface="Arial"/>
            </a:endParaRPr>
          </a:p>
          <a:p>
            <a:pPr indent="-342900" lvl="0" marL="609600" marR="0" rtl="0" algn="l">
              <a:lnSpc>
                <a:spcPct val="120000"/>
              </a:lnSpc>
              <a:spcBef>
                <a:spcPts val="200"/>
              </a:spcBef>
              <a:spcAft>
                <a:spcPts val="200"/>
              </a:spcAft>
              <a:buClr>
                <a:schemeClr val="accent4"/>
              </a:buClr>
              <a:buSzPts val="2100"/>
              <a:buFont typeface="Arial"/>
              <a:buChar char="•"/>
            </a:pPr>
            <a:r>
              <a:rPr b="1" i="0" lang="en-US" sz="2100" u="none" cap="none" strike="noStrike">
                <a:solidFill>
                  <a:schemeClr val="accent6"/>
                </a:solidFill>
                <a:latin typeface="Arial"/>
                <a:ea typeface="Arial"/>
                <a:cs typeface="Arial"/>
                <a:sym typeface="Arial"/>
              </a:rPr>
              <a:t>Often help applicants write emails and  Medi-Cal application forms.</a:t>
            </a:r>
            <a:endParaRPr b="1" i="0" sz="2100" u="none" cap="none" strike="noStrike">
              <a:solidFill>
                <a:schemeClr val="accent6"/>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g2415699e66f_0_612"/>
          <p:cNvSpPr/>
          <p:nvPr/>
        </p:nvSpPr>
        <p:spPr>
          <a:xfrm>
            <a:off x="5295700" y="32579"/>
            <a:ext cx="6896400" cy="6858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g2415699e66f_0_612"/>
          <p:cNvSpPr txBox="1"/>
          <p:nvPr/>
        </p:nvSpPr>
        <p:spPr>
          <a:xfrm>
            <a:off x="682525" y="2312200"/>
            <a:ext cx="3903600" cy="36942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Medi-Cal is limited by income. What happens to an individual that makes slightly over this threshold (i.e., $21,000 per year)? That is still low income. The way the system is set up is so that individual is prevented from enrolling Medi-Cal”</a:t>
            </a:r>
            <a:endParaRPr b="1" i="0" sz="2400" u="none" cap="none" strike="noStrike">
              <a:solidFill>
                <a:schemeClr val="lt1"/>
              </a:solidFill>
              <a:latin typeface="Arial"/>
              <a:ea typeface="Arial"/>
              <a:cs typeface="Arial"/>
              <a:sym typeface="Arial"/>
            </a:endParaRPr>
          </a:p>
        </p:txBody>
      </p:sp>
      <p:pic>
        <p:nvPicPr>
          <p:cNvPr descr="Graphical user interface, text&#10;&#10;Description automatically generated" id="1276" name="Google Shape;1276;g2415699e66f_0_612"/>
          <p:cNvPicPr preferRelativeResize="0"/>
          <p:nvPr/>
        </p:nvPicPr>
        <p:blipFill rotWithShape="1">
          <a:blip r:embed="rId3">
            <a:alphaModFix/>
          </a:blip>
          <a:srcRect b="0" l="0" r="0" t="0"/>
          <a:stretch/>
        </p:blipFill>
        <p:spPr>
          <a:xfrm>
            <a:off x="0" y="0"/>
            <a:ext cx="2852058" cy="839401"/>
          </a:xfrm>
          <a:prstGeom prst="rect">
            <a:avLst/>
          </a:prstGeom>
          <a:noFill/>
          <a:ln>
            <a:noFill/>
          </a:ln>
        </p:spPr>
      </p:pic>
      <p:sp>
        <p:nvSpPr>
          <p:cNvPr id="1277" name="Google Shape;1277;g2415699e66f_0_612"/>
          <p:cNvSpPr txBox="1"/>
          <p:nvPr/>
        </p:nvSpPr>
        <p:spPr>
          <a:xfrm>
            <a:off x="5847271" y="941225"/>
            <a:ext cx="5897700" cy="2862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chemeClr val="dk1"/>
              </a:buClr>
              <a:buSzPts val="1401"/>
              <a:buFont typeface="Arial"/>
              <a:buNone/>
            </a:pPr>
            <a:r>
              <a:rPr b="1" i="0" lang="en-US" sz="2400" u="none" cap="none" strike="noStrike">
                <a:solidFill>
                  <a:schemeClr val="dk1"/>
                </a:solidFill>
                <a:latin typeface="Arial"/>
                <a:ea typeface="Arial"/>
                <a:cs typeface="Arial"/>
                <a:sym typeface="Arial"/>
              </a:rPr>
              <a:t>Confusion Around Public Charge</a:t>
            </a:r>
            <a:endParaRPr b="1" i="0" sz="2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1401"/>
              <a:buFont typeface="Arial"/>
              <a:buNone/>
            </a:pPr>
            <a:r>
              <a:t/>
            </a:r>
            <a:endParaRPr b="1" i="0" sz="2400" u="none" cap="none" strike="noStrike">
              <a:solidFill>
                <a:schemeClr val="dk1"/>
              </a:solidFill>
              <a:latin typeface="Arial"/>
              <a:ea typeface="Arial"/>
              <a:cs typeface="Arial"/>
              <a:sym typeface="Arial"/>
            </a:endParaRPr>
          </a:p>
        </p:txBody>
      </p:sp>
      <p:sp>
        <p:nvSpPr>
          <p:cNvPr id="1278" name="Google Shape;1278;g2415699e66f_0_612"/>
          <p:cNvSpPr txBox="1"/>
          <p:nvPr/>
        </p:nvSpPr>
        <p:spPr>
          <a:xfrm>
            <a:off x="5882275" y="3758793"/>
            <a:ext cx="5258700" cy="2862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chemeClr val="dk1"/>
              </a:buClr>
              <a:buSzPts val="1401"/>
              <a:buFont typeface="Arial"/>
              <a:buNone/>
            </a:pPr>
            <a:r>
              <a:rPr b="1" i="0" lang="en-US" sz="2400" u="none" cap="none" strike="noStrike">
                <a:solidFill>
                  <a:schemeClr val="dk1"/>
                </a:solidFill>
                <a:latin typeface="Arial"/>
                <a:ea typeface="Arial"/>
                <a:cs typeface="Arial"/>
                <a:sym typeface="Arial"/>
              </a:rPr>
              <a:t>Income Eligibility Thresholds</a:t>
            </a:r>
            <a:endParaRPr b="1" i="0" sz="2400" u="none" cap="none" strike="noStrike">
              <a:solidFill>
                <a:schemeClr val="dk1"/>
              </a:solidFill>
              <a:latin typeface="Arial"/>
              <a:ea typeface="Arial"/>
              <a:cs typeface="Arial"/>
              <a:sym typeface="Arial"/>
            </a:endParaRPr>
          </a:p>
        </p:txBody>
      </p:sp>
      <p:sp>
        <p:nvSpPr>
          <p:cNvPr id="1279" name="Google Shape;1279;g2415699e66f_0_612"/>
          <p:cNvSpPr txBox="1"/>
          <p:nvPr/>
        </p:nvSpPr>
        <p:spPr>
          <a:xfrm>
            <a:off x="5847275" y="1296600"/>
            <a:ext cx="5995800" cy="1710000"/>
          </a:xfrm>
          <a:prstGeom prst="rect">
            <a:avLst/>
          </a:prstGeom>
          <a:noFill/>
          <a:ln>
            <a:noFill/>
          </a:ln>
        </p:spPr>
        <p:txBody>
          <a:bodyPr anchorCtr="0" anchor="t" bIns="91425" lIns="91425" spcFirstLastPara="1" rIns="91425" wrap="square" tIns="91425">
            <a:spAutoFit/>
          </a:bodyPr>
          <a:lstStyle/>
          <a:p>
            <a:pPr indent="-190500" lvl="0" marL="457200" marR="0" rtl="0" algn="l">
              <a:lnSpc>
                <a:spcPct val="120000"/>
              </a:lnSpc>
              <a:spcBef>
                <a:spcPts val="100"/>
              </a:spcBef>
              <a:spcAft>
                <a:spcPts val="0"/>
              </a:spcAft>
              <a:buClr>
                <a:schemeClr val="accent4"/>
              </a:buClr>
              <a:buSzPts val="2100"/>
              <a:buFont typeface="Arial"/>
              <a:buChar char="●"/>
            </a:pPr>
            <a:r>
              <a:rPr b="1" i="0" lang="en-US" sz="2100" u="none" cap="none" strike="noStrike">
                <a:solidFill>
                  <a:schemeClr val="accent6"/>
                </a:solidFill>
                <a:latin typeface="Arial"/>
                <a:ea typeface="Arial"/>
                <a:cs typeface="Arial"/>
                <a:sym typeface="Arial"/>
              </a:rPr>
              <a:t>Chilling effects from public charge changes discourage enrollment.</a:t>
            </a:r>
            <a:endParaRPr/>
          </a:p>
          <a:p>
            <a:pPr indent="-190500" lvl="0" marL="457200" marR="0" rtl="0" algn="l">
              <a:lnSpc>
                <a:spcPct val="120000"/>
              </a:lnSpc>
              <a:spcBef>
                <a:spcPts val="300"/>
              </a:spcBef>
              <a:spcAft>
                <a:spcPts val="200"/>
              </a:spcAft>
              <a:buClr>
                <a:schemeClr val="accent4"/>
              </a:buClr>
              <a:buSzPts val="2100"/>
              <a:buFont typeface="Arial"/>
              <a:buChar char="●"/>
            </a:pPr>
            <a:r>
              <a:rPr b="1" i="0" lang="en-US" sz="2100" u="none" cap="none" strike="noStrike">
                <a:solidFill>
                  <a:schemeClr val="accent6"/>
                </a:solidFill>
                <a:latin typeface="Arial"/>
                <a:ea typeface="Arial"/>
                <a:cs typeface="Arial"/>
                <a:sym typeface="Arial"/>
              </a:rPr>
              <a:t> Fear of deportation if their legal status in is recorded by a government entity.</a:t>
            </a:r>
            <a:endParaRPr b="1" i="0" sz="2100" u="none" cap="none" strike="noStrike">
              <a:solidFill>
                <a:schemeClr val="accent6"/>
              </a:solidFill>
              <a:latin typeface="Arial"/>
              <a:ea typeface="Arial"/>
              <a:cs typeface="Arial"/>
              <a:sym typeface="Arial"/>
            </a:endParaRPr>
          </a:p>
        </p:txBody>
      </p:sp>
      <p:sp>
        <p:nvSpPr>
          <p:cNvPr id="1280" name="Google Shape;1280;g2415699e66f_0_612"/>
          <p:cNvSpPr txBox="1"/>
          <p:nvPr/>
        </p:nvSpPr>
        <p:spPr>
          <a:xfrm>
            <a:off x="5882275" y="4343400"/>
            <a:ext cx="5405700" cy="1874700"/>
          </a:xfrm>
          <a:prstGeom prst="rect">
            <a:avLst/>
          </a:prstGeom>
          <a:noFill/>
          <a:ln>
            <a:noFill/>
          </a:ln>
        </p:spPr>
        <p:txBody>
          <a:bodyPr anchorCtr="0" anchor="t" bIns="0" lIns="0" spcFirstLastPara="1" rIns="0" wrap="square" tIns="0">
            <a:spAutoFit/>
          </a:bodyPr>
          <a:lstStyle/>
          <a:p>
            <a:pPr indent="-190500" lvl="0" marL="457200" marR="0" rtl="0" algn="l">
              <a:lnSpc>
                <a:spcPct val="120000"/>
              </a:lnSpc>
              <a:spcBef>
                <a:spcPts val="0"/>
              </a:spcBef>
              <a:spcAft>
                <a:spcPts val="0"/>
              </a:spcAft>
              <a:buClr>
                <a:schemeClr val="accent4"/>
              </a:buClr>
              <a:buSzPts val="2100"/>
              <a:buFont typeface="Arial"/>
              <a:buChar char="●"/>
            </a:pPr>
            <a:r>
              <a:rPr b="1" i="0" lang="en-US" sz="2100" u="none" cap="none" strike="noStrike">
                <a:solidFill>
                  <a:schemeClr val="accent6"/>
                </a:solidFill>
                <a:latin typeface="Arial"/>
                <a:ea typeface="Arial"/>
                <a:cs typeface="Arial"/>
                <a:sym typeface="Arial"/>
              </a:rPr>
              <a:t>Undocumented individuals with incomes above the Medi-Cal eligibility threshold have limited options since they cannot participate in Covered California.</a:t>
            </a:r>
            <a:endParaRPr b="1" i="0" sz="2100" u="none" cap="none" strike="noStrike">
              <a:solidFill>
                <a:schemeClr val="accent6"/>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g2415699e66f_0_622"/>
          <p:cNvSpPr/>
          <p:nvPr/>
        </p:nvSpPr>
        <p:spPr>
          <a:xfrm>
            <a:off x="2" y="909000"/>
            <a:ext cx="4602900" cy="50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286" name="Google Shape;1286;g2415699e66f_0_622"/>
          <p:cNvSpPr txBox="1"/>
          <p:nvPr/>
        </p:nvSpPr>
        <p:spPr>
          <a:xfrm>
            <a:off x="587100" y="2866856"/>
            <a:ext cx="3428700" cy="1496100"/>
          </a:xfrm>
          <a:prstGeom prst="rect">
            <a:avLst/>
          </a:prstGeom>
          <a:noFill/>
          <a:ln>
            <a:noFill/>
          </a:ln>
        </p:spPr>
        <p:txBody>
          <a:bodyPr anchorCtr="0" anchor="b" bIns="0" lIns="0" spcFirstLastPara="1" rIns="0" wrap="square" tIns="0">
            <a:spAutoFit/>
          </a:bodyPr>
          <a:lstStyle/>
          <a:p>
            <a:pPr indent="0" lvl="0" marL="0" marR="0" rtl="0" algn="ctr">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Income eligibility </a:t>
            </a:r>
            <a:endParaRPr b="1" i="0" sz="3600" u="none" cap="none" strike="noStrike">
              <a:solidFill>
                <a:schemeClr val="lt1"/>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3600"/>
              <a:buFont typeface="Arial"/>
              <a:buNone/>
            </a:pPr>
            <a:r>
              <a:t/>
            </a:r>
            <a:endParaRPr b="1" i="0" sz="3600" u="none" cap="none" strike="noStrike">
              <a:solidFill>
                <a:schemeClr val="lt1"/>
              </a:solidFill>
              <a:latin typeface="Arial"/>
              <a:ea typeface="Arial"/>
              <a:cs typeface="Arial"/>
              <a:sym typeface="Arial"/>
            </a:endParaRPr>
          </a:p>
        </p:txBody>
      </p:sp>
      <p:pic>
        <p:nvPicPr>
          <p:cNvPr descr="A picture containing text&#10;&#10;Description automatically generated" id="1287" name="Google Shape;1287;g2415699e66f_0_622"/>
          <p:cNvPicPr preferRelativeResize="0"/>
          <p:nvPr/>
        </p:nvPicPr>
        <p:blipFill rotWithShape="1">
          <a:blip r:embed="rId3">
            <a:alphaModFix/>
          </a:blip>
          <a:srcRect b="0" l="0" r="0" t="0"/>
          <a:stretch/>
        </p:blipFill>
        <p:spPr>
          <a:xfrm>
            <a:off x="0" y="0"/>
            <a:ext cx="2852057" cy="848940"/>
          </a:xfrm>
          <a:prstGeom prst="rect">
            <a:avLst/>
          </a:prstGeom>
          <a:noFill/>
          <a:ln>
            <a:noFill/>
          </a:ln>
        </p:spPr>
      </p:pic>
      <p:sp>
        <p:nvSpPr>
          <p:cNvPr id="1288" name="Google Shape;1288;g2415699e66f_0_622"/>
          <p:cNvSpPr txBox="1"/>
          <p:nvPr/>
        </p:nvSpPr>
        <p:spPr>
          <a:xfrm>
            <a:off x="4698888" y="632608"/>
            <a:ext cx="7370700" cy="5963400"/>
          </a:xfrm>
          <a:prstGeom prst="rect">
            <a:avLst/>
          </a:prstGeom>
          <a:noFill/>
          <a:ln>
            <a:noFill/>
          </a:ln>
        </p:spPr>
        <p:txBody>
          <a:bodyPr anchorCtr="0" anchor="t" bIns="91425" lIns="91425" spcFirstLastPara="1" rIns="91425" wrap="square" tIns="91425">
            <a:spAutoFit/>
          </a:bodyPr>
          <a:lstStyle/>
          <a:p>
            <a:pPr indent="-209550" lvl="0" marL="457200" marR="0" rtl="0" algn="l">
              <a:lnSpc>
                <a:spcPct val="120000"/>
              </a:lnSpc>
              <a:spcBef>
                <a:spcPts val="100"/>
              </a:spcBef>
              <a:spcAft>
                <a:spcPts val="0"/>
              </a:spcAft>
              <a:buClr>
                <a:srgbClr val="444444"/>
              </a:buClr>
              <a:buSzPts val="2400"/>
              <a:buFont typeface="Arial"/>
              <a:buChar char="●"/>
            </a:pPr>
            <a:r>
              <a:rPr b="1" i="0" lang="en-US" sz="2400" u="none" cap="none" strike="noStrike">
                <a:solidFill>
                  <a:srgbClr val="444444"/>
                </a:solidFill>
                <a:latin typeface="Arial"/>
                <a:ea typeface="Arial"/>
                <a:cs typeface="Arial"/>
                <a:sym typeface="Arial"/>
              </a:rPr>
              <a:t>We used the California Health Interview Survey to identify undocumented adults 50+ who are ineligible for Medi-Cal:</a:t>
            </a:r>
            <a:endParaRPr/>
          </a:p>
          <a:p>
            <a:pPr indent="0" lvl="0" marL="247650" marR="0" rtl="0" algn="l">
              <a:lnSpc>
                <a:spcPct val="120000"/>
              </a:lnSpc>
              <a:spcBef>
                <a:spcPts val="100"/>
              </a:spcBef>
              <a:spcAft>
                <a:spcPts val="0"/>
              </a:spcAft>
              <a:buNone/>
            </a:pPr>
            <a:r>
              <a:t/>
            </a:r>
            <a:endParaRPr b="1" i="0" sz="2400" u="none" cap="none" strike="noStrike">
              <a:solidFill>
                <a:srgbClr val="444444"/>
              </a:solidFill>
              <a:latin typeface="Arial"/>
              <a:ea typeface="Arial"/>
              <a:cs typeface="Arial"/>
              <a:sym typeface="Arial"/>
            </a:endParaRPr>
          </a:p>
          <a:p>
            <a:pPr indent="0" lvl="0" marL="247650" marR="0" rtl="0" algn="l">
              <a:lnSpc>
                <a:spcPct val="120000"/>
              </a:lnSpc>
              <a:spcBef>
                <a:spcPts val="100"/>
              </a:spcBef>
              <a:spcAft>
                <a:spcPts val="0"/>
              </a:spcAft>
              <a:buNone/>
            </a:pPr>
            <a:r>
              <a:rPr b="1" i="0" lang="en-US" sz="2400" u="none" cap="none" strike="noStrike">
                <a:solidFill>
                  <a:srgbClr val="444444"/>
                </a:solidFill>
                <a:latin typeface="Arial"/>
                <a:ea typeface="Arial"/>
                <a:cs typeface="Arial"/>
                <a:sym typeface="Arial"/>
              </a:rPr>
              <a:t>~ 65,000 undocumented adults 50+ (18% of total) will remain ineligible for the expansion because their incomes exceed 138% FPL.</a:t>
            </a:r>
            <a:endParaRPr/>
          </a:p>
          <a:p>
            <a:pPr indent="-57150" lvl="0" marL="457200" marR="0" rtl="0" algn="l">
              <a:lnSpc>
                <a:spcPct val="120000"/>
              </a:lnSpc>
              <a:spcBef>
                <a:spcPts val="100"/>
              </a:spcBef>
              <a:spcAft>
                <a:spcPts val="0"/>
              </a:spcAft>
              <a:buClr>
                <a:srgbClr val="444444"/>
              </a:buClr>
              <a:buSzPts val="2400"/>
              <a:buFont typeface="Arial"/>
              <a:buNone/>
            </a:pPr>
            <a:r>
              <a:t/>
            </a:r>
            <a:endParaRPr b="1" i="0" sz="2400" u="none" cap="none" strike="noStrike">
              <a:solidFill>
                <a:srgbClr val="444444"/>
              </a:solidFill>
              <a:latin typeface="Arial"/>
              <a:ea typeface="Arial"/>
              <a:cs typeface="Arial"/>
              <a:sym typeface="Arial"/>
            </a:endParaRPr>
          </a:p>
          <a:p>
            <a:pPr indent="-209550" lvl="0" marL="457200" marR="0" rtl="0" algn="l">
              <a:lnSpc>
                <a:spcPct val="120000"/>
              </a:lnSpc>
              <a:spcBef>
                <a:spcPts val="100"/>
              </a:spcBef>
              <a:spcAft>
                <a:spcPts val="0"/>
              </a:spcAft>
              <a:buClr>
                <a:srgbClr val="444444"/>
              </a:buClr>
              <a:buSzPts val="2400"/>
              <a:buFont typeface="Arial"/>
              <a:buChar char="●"/>
            </a:pPr>
            <a:r>
              <a:rPr b="1" i="0" lang="en-US" sz="2400" u="none" cap="none" strike="noStrike">
                <a:solidFill>
                  <a:srgbClr val="444444"/>
                </a:solidFill>
                <a:latin typeface="Arial"/>
                <a:ea typeface="Arial"/>
                <a:cs typeface="Arial"/>
                <a:sym typeface="Arial"/>
              </a:rPr>
              <a:t>Two options for coverage:</a:t>
            </a:r>
            <a:endParaRPr/>
          </a:p>
          <a:p>
            <a:pPr indent="0" lvl="0" marL="247650" marR="0" rtl="0" algn="l">
              <a:lnSpc>
                <a:spcPct val="120000"/>
              </a:lnSpc>
              <a:spcBef>
                <a:spcPts val="100"/>
              </a:spcBef>
              <a:spcAft>
                <a:spcPts val="0"/>
              </a:spcAft>
              <a:buNone/>
            </a:pPr>
            <a:r>
              <a:t/>
            </a:r>
            <a:endParaRPr b="1" i="0" sz="2400" u="none" cap="none" strike="noStrike">
              <a:solidFill>
                <a:srgbClr val="444444"/>
              </a:solidFill>
              <a:latin typeface="Arial"/>
              <a:ea typeface="Arial"/>
              <a:cs typeface="Arial"/>
              <a:sym typeface="Arial"/>
            </a:endParaRPr>
          </a:p>
          <a:p>
            <a:pPr indent="-457200" lvl="0" marL="704850" marR="0" rtl="0" algn="l">
              <a:lnSpc>
                <a:spcPct val="120000"/>
              </a:lnSpc>
              <a:spcBef>
                <a:spcPts val="100"/>
              </a:spcBef>
              <a:spcAft>
                <a:spcPts val="0"/>
              </a:spcAft>
              <a:buClr>
                <a:srgbClr val="444444"/>
              </a:buClr>
              <a:buSzPts val="2400"/>
              <a:buFont typeface="Arial"/>
              <a:buAutoNum type="alphaLcParenR"/>
            </a:pPr>
            <a:r>
              <a:rPr b="1" i="0" lang="en-US" sz="2400" u="none" cap="none" strike="noStrike">
                <a:solidFill>
                  <a:srgbClr val="444444"/>
                </a:solidFill>
                <a:latin typeface="Arial"/>
                <a:ea typeface="Arial"/>
                <a:cs typeface="Arial"/>
                <a:sym typeface="Arial"/>
              </a:rPr>
              <a:t>Pay full price in the private health insurance market.</a:t>
            </a:r>
            <a:endParaRPr/>
          </a:p>
          <a:p>
            <a:pPr indent="-457200" lvl="0" marL="704850" marR="0" rtl="0" algn="l">
              <a:lnSpc>
                <a:spcPct val="120000"/>
              </a:lnSpc>
              <a:spcBef>
                <a:spcPts val="100"/>
              </a:spcBef>
              <a:spcAft>
                <a:spcPts val="0"/>
              </a:spcAft>
              <a:buClr>
                <a:srgbClr val="444444"/>
              </a:buClr>
              <a:buSzPts val="2400"/>
              <a:buFont typeface="Arial"/>
              <a:buAutoNum type="alphaLcParenR"/>
            </a:pPr>
            <a:r>
              <a:rPr b="1" i="0" lang="en-US" sz="2400" u="none" cap="none" strike="noStrike">
                <a:solidFill>
                  <a:srgbClr val="444444"/>
                </a:solidFill>
                <a:latin typeface="Arial"/>
                <a:ea typeface="Arial"/>
                <a:cs typeface="Arial"/>
                <a:sym typeface="Arial"/>
              </a:rPr>
              <a:t>Deplete assets to become Medi-Cal eligible.</a:t>
            </a:r>
            <a:endParaRPr b="0" i="0" sz="2400" u="none" cap="none" strike="noStrike">
              <a:solidFill>
                <a:srgbClr val="444444"/>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id="906" name="Google Shape;906;p3"/>
          <p:cNvPicPr preferRelativeResize="0"/>
          <p:nvPr>
            <p:ph idx="2" type="pic"/>
          </p:nvPr>
        </p:nvPicPr>
        <p:blipFill rotWithShape="1">
          <a:blip r:embed="rId3">
            <a:alphaModFix/>
          </a:blip>
          <a:srcRect b="0" l="5658" r="5658" t="0"/>
          <a:stretch/>
        </p:blipFill>
        <p:spPr>
          <a:xfrm>
            <a:off x="6096002" y="0"/>
            <a:ext cx="4419601" cy="6858000"/>
          </a:xfrm>
          <a:prstGeom prst="rect">
            <a:avLst/>
          </a:prstGeom>
          <a:solidFill>
            <a:schemeClr val="accent1"/>
          </a:solidFill>
          <a:ln>
            <a:noFill/>
          </a:ln>
        </p:spPr>
      </p:pic>
      <p:sp>
        <p:nvSpPr>
          <p:cNvPr id="907" name="Google Shape;907;p3"/>
          <p:cNvSpPr/>
          <p:nvPr/>
        </p:nvSpPr>
        <p:spPr>
          <a:xfrm>
            <a:off x="2" y="2257778"/>
            <a:ext cx="6517200" cy="363684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908" name="Google Shape;908;p3"/>
          <p:cNvSpPr txBox="1"/>
          <p:nvPr/>
        </p:nvSpPr>
        <p:spPr>
          <a:xfrm>
            <a:off x="838200" y="3160400"/>
            <a:ext cx="4987800" cy="775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rPr>
              <a:t>Dr. Veronica Terriquez, </a:t>
            </a:r>
            <a:endParaRPr b="1" sz="2800">
              <a:solidFill>
                <a:schemeClr val="lt1"/>
              </a:solidFill>
            </a:endParaRPr>
          </a:p>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rPr>
              <a:t>PhD, MEd</a:t>
            </a:r>
            <a:endParaRPr b="0" i="0" sz="1400" u="none" cap="none" strike="noStrike">
              <a:solidFill>
                <a:srgbClr val="000000"/>
              </a:solidFill>
              <a:latin typeface="Arial"/>
              <a:ea typeface="Arial"/>
              <a:cs typeface="Arial"/>
              <a:sym typeface="Arial"/>
            </a:endParaRPr>
          </a:p>
        </p:txBody>
      </p:sp>
      <p:sp>
        <p:nvSpPr>
          <p:cNvPr id="909" name="Google Shape;909;p3"/>
          <p:cNvSpPr txBox="1"/>
          <p:nvPr/>
        </p:nvSpPr>
        <p:spPr>
          <a:xfrm>
            <a:off x="838199" y="4362517"/>
            <a:ext cx="4637400" cy="987600"/>
          </a:xfrm>
          <a:prstGeom prst="rect">
            <a:avLst/>
          </a:prstGeom>
          <a:noFill/>
          <a:ln>
            <a:noFill/>
          </a:ln>
        </p:spPr>
        <p:txBody>
          <a:bodyPr anchorCtr="0" anchor="t" bIns="0" lIns="0" spcFirstLastPara="1" rIns="180000" wrap="square" tIns="0">
            <a:spAutoFit/>
          </a:bodyPr>
          <a:lstStyle/>
          <a:p>
            <a:pPr indent="0" lvl="0" marL="0" rtl="0" algn="l">
              <a:spcBef>
                <a:spcPts val="0"/>
              </a:spcBef>
              <a:spcAft>
                <a:spcPts val="0"/>
              </a:spcAft>
              <a:buNone/>
            </a:pPr>
            <a:r>
              <a:rPr b="1" i="1" lang="en-US" sz="1500">
                <a:solidFill>
                  <a:schemeClr val="lt1"/>
                </a:solidFill>
              </a:rPr>
              <a:t>Director, UCLA Chicano Studies Research Center and Professor of Chicana/o and Central American Studies and Urban Planning</a:t>
            </a:r>
            <a:endParaRPr b="1" i="1" sz="1500" u="none" cap="none" strike="noStrike">
              <a:solidFill>
                <a:schemeClr val="lt1"/>
              </a:solidFill>
            </a:endParaRPr>
          </a:p>
          <a:p>
            <a:pPr indent="0" lvl="4" marL="0" marR="0" rtl="0" algn="l">
              <a:lnSpc>
                <a:spcPct val="120000"/>
              </a:lnSpc>
              <a:spcBef>
                <a:spcPts val="500"/>
              </a:spcBef>
              <a:spcAft>
                <a:spcPts val="0"/>
              </a:spcAft>
              <a:buClr>
                <a:schemeClr val="accent4"/>
              </a:buClr>
              <a:buSzPts val="1001"/>
              <a:buFont typeface="Arial"/>
              <a:buNone/>
            </a:pPr>
            <a:r>
              <a:t/>
            </a:r>
            <a:endParaRPr b="1" i="1" sz="1500" u="none" cap="none" strike="noStrike">
              <a:solidFill>
                <a:schemeClr val="lt1"/>
              </a:solidFill>
            </a:endParaRPr>
          </a:p>
        </p:txBody>
      </p:sp>
      <p:sp>
        <p:nvSpPr>
          <p:cNvPr id="910" name="Google Shape;910;p3"/>
          <p:cNvSpPr/>
          <p:nvPr/>
        </p:nvSpPr>
        <p:spPr>
          <a:xfrm>
            <a:off x="10094402" y="2257778"/>
            <a:ext cx="2097598" cy="363684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pic>
        <p:nvPicPr>
          <p:cNvPr descr="A picture containing text&#10;&#10;Description automatically generated" id="911" name="Google Shape;911;p3"/>
          <p:cNvPicPr preferRelativeResize="0"/>
          <p:nvPr/>
        </p:nvPicPr>
        <p:blipFill rotWithShape="1">
          <a:blip r:embed="rId4">
            <a:alphaModFix/>
          </a:blip>
          <a:srcRect b="0" l="0" r="0" t="0"/>
          <a:stretch/>
        </p:blipFill>
        <p:spPr>
          <a:xfrm>
            <a:off x="0" y="0"/>
            <a:ext cx="2852058" cy="848940"/>
          </a:xfrm>
          <a:prstGeom prst="rect">
            <a:avLst/>
          </a:prstGeom>
          <a:noFill/>
          <a:ln>
            <a:noFill/>
          </a:ln>
        </p:spPr>
      </p:pic>
      <p:pic>
        <p:nvPicPr>
          <p:cNvPr descr="A picture containing font, graphics, black, graphic design&#10;&#10;Description automatically generated" id="912" name="Google Shape;912;p3"/>
          <p:cNvPicPr preferRelativeResize="0"/>
          <p:nvPr/>
        </p:nvPicPr>
        <p:blipFill rotWithShape="1">
          <a:blip r:embed="rId5">
            <a:alphaModFix/>
          </a:blip>
          <a:srcRect b="0" l="0" r="0" t="0"/>
          <a:stretch/>
        </p:blipFill>
        <p:spPr>
          <a:xfrm>
            <a:off x="0" y="5894625"/>
            <a:ext cx="6096000" cy="987600"/>
          </a:xfrm>
          <a:prstGeom prst="rect">
            <a:avLst/>
          </a:prstGeom>
          <a:solidFill>
            <a:srgbClr val="7DD9EB"/>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g2415699e66f_0_629"/>
          <p:cNvSpPr txBox="1"/>
          <p:nvPr/>
        </p:nvSpPr>
        <p:spPr>
          <a:xfrm>
            <a:off x="5139559" y="1058550"/>
            <a:ext cx="6185400" cy="1416000"/>
          </a:xfrm>
          <a:prstGeom prst="rect">
            <a:avLst/>
          </a:prstGeom>
          <a:noFill/>
          <a:ln>
            <a:noFill/>
          </a:ln>
        </p:spPr>
        <p:txBody>
          <a:bodyPr anchorCtr="0" anchor="t" bIns="0" lIns="0" spcFirstLastPara="1" rIns="0" wrap="square" tIns="0">
            <a:spAutoFit/>
          </a:bodyPr>
          <a:lstStyle/>
          <a:p>
            <a:pPr indent="-349250" lvl="1" marL="914400" marR="0" rtl="0" algn="l">
              <a:lnSpc>
                <a:spcPct val="100000"/>
              </a:lnSpc>
              <a:spcBef>
                <a:spcPts val="0"/>
              </a:spcBef>
              <a:spcAft>
                <a:spcPts val="0"/>
              </a:spcAft>
              <a:buClr>
                <a:schemeClr val="accent4"/>
              </a:buClr>
              <a:buSzPts val="1900"/>
              <a:buFont typeface="Arial"/>
              <a:buChar char="•"/>
            </a:pPr>
            <a:r>
              <a:rPr b="1" i="0" lang="en-US" sz="1800" u="none" cap="none" strike="noStrike">
                <a:solidFill>
                  <a:schemeClr val="accent6"/>
                </a:solidFill>
                <a:latin typeface="Arial"/>
                <a:ea typeface="Arial"/>
                <a:cs typeface="Arial"/>
                <a:sym typeface="Arial"/>
              </a:rPr>
              <a:t>In 2017, a withdrawn bill proposed to open Covered California to undocumented immigrants without subsidies. </a:t>
            </a:r>
            <a:endParaRPr/>
          </a:p>
          <a:p>
            <a:pPr indent="-349250" lvl="1" marL="914400" marR="0" rtl="0" algn="l">
              <a:lnSpc>
                <a:spcPct val="100000"/>
              </a:lnSpc>
              <a:spcBef>
                <a:spcPts val="0"/>
              </a:spcBef>
              <a:spcAft>
                <a:spcPts val="0"/>
              </a:spcAft>
              <a:buClr>
                <a:schemeClr val="accent4"/>
              </a:buClr>
              <a:buSzPts val="1900"/>
              <a:buFont typeface="Arial"/>
              <a:buChar char="•"/>
            </a:pPr>
            <a:r>
              <a:rPr b="1" i="0" lang="en-US" sz="1800" u="none" cap="none" strike="noStrike">
                <a:solidFill>
                  <a:schemeClr val="accent6"/>
                </a:solidFill>
                <a:latin typeface="Arial"/>
                <a:ea typeface="Arial"/>
                <a:cs typeface="Arial"/>
                <a:sym typeface="Arial"/>
              </a:rPr>
              <a:t>Latest effort introduced by Assemblymember Arambula on December 2022 (AB 4).</a:t>
            </a:r>
            <a:endParaRPr/>
          </a:p>
        </p:txBody>
      </p:sp>
      <p:sp>
        <p:nvSpPr>
          <p:cNvPr id="1294" name="Google Shape;1294;g2415699e66f_0_629"/>
          <p:cNvSpPr txBox="1"/>
          <p:nvPr/>
        </p:nvSpPr>
        <p:spPr>
          <a:xfrm>
            <a:off x="5877474" y="395175"/>
            <a:ext cx="3936600" cy="2862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chemeClr val="dk1"/>
              </a:buClr>
              <a:buSzPts val="1401"/>
              <a:buFont typeface="Arial"/>
              <a:buNone/>
            </a:pPr>
            <a:r>
              <a:t/>
            </a:r>
            <a:endParaRPr b="1" i="0" sz="1901"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1401"/>
              <a:buFont typeface="Arial"/>
              <a:buNone/>
            </a:pPr>
            <a:r>
              <a:rPr b="1" i="0" lang="en-US" sz="1901" u="none" cap="none" strike="noStrike">
                <a:solidFill>
                  <a:schemeClr val="dk1"/>
                </a:solidFill>
                <a:latin typeface="Arial"/>
                <a:ea typeface="Arial"/>
                <a:cs typeface="Arial"/>
                <a:sym typeface="Arial"/>
              </a:rPr>
              <a:t>Legislative efforts in California</a:t>
            </a:r>
            <a:endParaRPr b="1" i="0" sz="1901" u="none" cap="none" strike="noStrike">
              <a:solidFill>
                <a:schemeClr val="dk1"/>
              </a:solidFill>
              <a:latin typeface="Arial"/>
              <a:ea typeface="Arial"/>
              <a:cs typeface="Arial"/>
              <a:sym typeface="Arial"/>
            </a:endParaRPr>
          </a:p>
        </p:txBody>
      </p:sp>
      <p:sp>
        <p:nvSpPr>
          <p:cNvPr id="1295" name="Google Shape;1295;g2415699e66f_0_629"/>
          <p:cNvSpPr txBox="1"/>
          <p:nvPr/>
        </p:nvSpPr>
        <p:spPr>
          <a:xfrm>
            <a:off x="5881050" y="5010475"/>
            <a:ext cx="5219400" cy="942000"/>
          </a:xfrm>
          <a:prstGeom prst="rect">
            <a:avLst/>
          </a:prstGeom>
          <a:noFill/>
          <a:ln>
            <a:noFill/>
          </a:ln>
        </p:spPr>
        <p:txBody>
          <a:bodyPr anchorCtr="0" anchor="t" bIns="0" lIns="0" spcFirstLastPara="1" rIns="0" wrap="square" tIns="0">
            <a:spAutoFit/>
          </a:bodyPr>
          <a:lstStyle/>
          <a:p>
            <a:pPr indent="-330200" lvl="0" marL="457200" marR="0" rtl="0" algn="l">
              <a:lnSpc>
                <a:spcPct val="120000"/>
              </a:lnSpc>
              <a:spcBef>
                <a:spcPts val="0"/>
              </a:spcBef>
              <a:spcAft>
                <a:spcPts val="0"/>
              </a:spcAft>
              <a:buClr>
                <a:schemeClr val="accent4"/>
              </a:buClr>
              <a:buSzPts val="1600"/>
              <a:buFont typeface="Arial"/>
              <a:buChar char="●"/>
            </a:pPr>
            <a:r>
              <a:rPr b="1" i="0" lang="en-US" sz="1800" u="none" cap="none" strike="noStrike">
                <a:solidFill>
                  <a:schemeClr val="accent6"/>
                </a:solidFill>
                <a:latin typeface="Arial"/>
                <a:ea typeface="Arial"/>
                <a:cs typeface="Arial"/>
                <a:sym typeface="Arial"/>
              </a:rPr>
              <a:t>This year, state opened the state exchange to undocumented immigrants but without subsidies.</a:t>
            </a:r>
            <a:endParaRPr b="0" i="0" sz="1800" u="none" cap="none" strike="noStrike">
              <a:solidFill>
                <a:schemeClr val="accent6"/>
              </a:solidFill>
              <a:latin typeface="Arial"/>
              <a:ea typeface="Arial"/>
              <a:cs typeface="Arial"/>
              <a:sym typeface="Arial"/>
            </a:endParaRPr>
          </a:p>
        </p:txBody>
      </p:sp>
      <p:sp>
        <p:nvSpPr>
          <p:cNvPr id="1296" name="Google Shape;1296;g2415699e66f_0_629"/>
          <p:cNvSpPr txBox="1"/>
          <p:nvPr/>
        </p:nvSpPr>
        <p:spPr>
          <a:xfrm>
            <a:off x="5881048" y="4614575"/>
            <a:ext cx="4802400" cy="2862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chemeClr val="dk1"/>
              </a:buClr>
              <a:buSzPts val="1401"/>
              <a:buFont typeface="Arial"/>
              <a:buNone/>
            </a:pPr>
            <a:r>
              <a:rPr b="1" i="0" lang="en-US" sz="1900" u="none" cap="none" strike="noStrike">
                <a:solidFill>
                  <a:schemeClr val="dk1"/>
                </a:solidFill>
                <a:latin typeface="Arial"/>
                <a:ea typeface="Arial"/>
                <a:cs typeface="Arial"/>
                <a:sym typeface="Arial"/>
              </a:rPr>
              <a:t>Colorado</a:t>
            </a:r>
            <a:endParaRPr b="0" i="0" sz="1900" u="none" cap="none" strike="noStrike">
              <a:solidFill>
                <a:srgbClr val="000000"/>
              </a:solidFill>
              <a:latin typeface="Arial"/>
              <a:ea typeface="Arial"/>
              <a:cs typeface="Arial"/>
              <a:sym typeface="Arial"/>
            </a:endParaRPr>
          </a:p>
        </p:txBody>
      </p:sp>
      <p:sp>
        <p:nvSpPr>
          <p:cNvPr id="1297" name="Google Shape;1297;g2415699e66f_0_629"/>
          <p:cNvSpPr txBox="1"/>
          <p:nvPr/>
        </p:nvSpPr>
        <p:spPr>
          <a:xfrm>
            <a:off x="5602640" y="3062212"/>
            <a:ext cx="6431700" cy="1274400"/>
          </a:xfrm>
          <a:prstGeom prst="rect">
            <a:avLst/>
          </a:prstGeom>
          <a:noFill/>
          <a:ln>
            <a:noFill/>
          </a:ln>
        </p:spPr>
        <p:txBody>
          <a:bodyPr anchorCtr="0" anchor="t" bIns="0" lIns="0" spcFirstLastPara="1" rIns="0" wrap="square" tIns="0">
            <a:spAutoFit/>
          </a:bodyPr>
          <a:lstStyle/>
          <a:p>
            <a:pPr indent="-330200" lvl="0" marL="457200" marR="0" rtl="0" algn="l">
              <a:lnSpc>
                <a:spcPct val="120000"/>
              </a:lnSpc>
              <a:spcBef>
                <a:spcPts val="0"/>
              </a:spcBef>
              <a:spcAft>
                <a:spcPts val="0"/>
              </a:spcAft>
              <a:buClr>
                <a:schemeClr val="accent4"/>
              </a:buClr>
              <a:buSzPts val="1600"/>
              <a:buFont typeface="Arial"/>
              <a:buChar char="●"/>
            </a:pPr>
            <a:r>
              <a:rPr b="1" i="0" lang="en-US" sz="1800" u="none" cap="none" strike="noStrike">
                <a:solidFill>
                  <a:schemeClr val="accent6"/>
                </a:solidFill>
                <a:latin typeface="Arial"/>
                <a:ea typeface="Arial"/>
                <a:cs typeface="Arial"/>
                <a:sym typeface="Arial"/>
              </a:rPr>
              <a:t>State innovation waiver will open the state exchange.</a:t>
            </a:r>
            <a:endParaRPr/>
          </a:p>
          <a:p>
            <a:pPr indent="-330200" lvl="0" marL="457200" marR="0" rtl="0" algn="l">
              <a:lnSpc>
                <a:spcPct val="120000"/>
              </a:lnSpc>
              <a:spcBef>
                <a:spcPts val="0"/>
              </a:spcBef>
              <a:spcAft>
                <a:spcPts val="0"/>
              </a:spcAft>
              <a:buClr>
                <a:schemeClr val="accent4"/>
              </a:buClr>
              <a:buSzPts val="1600"/>
              <a:buFont typeface="Arial"/>
              <a:buChar char="●"/>
            </a:pPr>
            <a:r>
              <a:rPr b="1" i="0" lang="en-US" sz="1800" u="none" cap="none" strike="noStrike">
                <a:solidFill>
                  <a:schemeClr val="accent6"/>
                </a:solidFill>
                <a:latin typeface="Arial"/>
                <a:ea typeface="Arial"/>
                <a:cs typeface="Arial"/>
                <a:sym typeface="Arial"/>
              </a:rPr>
              <a:t>Undocumented adults with incomes 139-250 FPL will receive subsidies in the local exchange.</a:t>
            </a:r>
            <a:endParaRPr/>
          </a:p>
          <a:p>
            <a:pPr indent="-330200" lvl="0" marL="457200" marR="0" rtl="0" algn="l">
              <a:lnSpc>
                <a:spcPct val="120000"/>
              </a:lnSpc>
              <a:spcBef>
                <a:spcPts val="0"/>
              </a:spcBef>
              <a:spcAft>
                <a:spcPts val="0"/>
              </a:spcAft>
              <a:buClr>
                <a:schemeClr val="accent4"/>
              </a:buClr>
              <a:buSzPts val="1600"/>
              <a:buFont typeface="Arial"/>
              <a:buChar char="●"/>
            </a:pPr>
            <a:r>
              <a:rPr b="1" i="0" lang="en-US" sz="1800" u="none" cap="none" strike="noStrike">
                <a:solidFill>
                  <a:schemeClr val="accent6"/>
                </a:solidFill>
                <a:latin typeface="Arial"/>
                <a:ea typeface="Arial"/>
                <a:cs typeface="Arial"/>
                <a:sym typeface="Arial"/>
              </a:rPr>
              <a:t>Subsidies paid by the state government.</a:t>
            </a:r>
            <a:endParaRPr b="1" i="0" sz="1800" u="none" cap="none" strike="noStrike">
              <a:solidFill>
                <a:schemeClr val="accent6"/>
              </a:solidFill>
              <a:latin typeface="Arial"/>
              <a:ea typeface="Arial"/>
              <a:cs typeface="Arial"/>
              <a:sym typeface="Arial"/>
            </a:endParaRPr>
          </a:p>
        </p:txBody>
      </p:sp>
      <p:sp>
        <p:nvSpPr>
          <p:cNvPr id="1298" name="Google Shape;1298;g2415699e66f_0_629"/>
          <p:cNvSpPr txBox="1"/>
          <p:nvPr/>
        </p:nvSpPr>
        <p:spPr>
          <a:xfrm>
            <a:off x="5881049" y="2714275"/>
            <a:ext cx="4324200" cy="2862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chemeClr val="dk1"/>
              </a:buClr>
              <a:buSzPts val="1401"/>
              <a:buFont typeface="Arial"/>
              <a:buNone/>
            </a:pPr>
            <a:r>
              <a:rPr b="1" i="0" lang="en-US" sz="1900" u="none" cap="none" strike="noStrike">
                <a:solidFill>
                  <a:schemeClr val="dk1"/>
                </a:solidFill>
                <a:latin typeface="Arial"/>
                <a:ea typeface="Arial"/>
                <a:cs typeface="Arial"/>
                <a:sym typeface="Arial"/>
              </a:rPr>
              <a:t>Washington State</a:t>
            </a:r>
            <a:endParaRPr b="0" i="0" sz="1900" u="none" cap="none" strike="noStrike">
              <a:solidFill>
                <a:srgbClr val="000000"/>
              </a:solidFill>
              <a:latin typeface="Arial"/>
              <a:ea typeface="Arial"/>
              <a:cs typeface="Arial"/>
              <a:sym typeface="Arial"/>
            </a:endParaRPr>
          </a:p>
        </p:txBody>
      </p:sp>
      <p:sp>
        <p:nvSpPr>
          <p:cNvPr id="1299" name="Google Shape;1299;g2415699e66f_0_629"/>
          <p:cNvSpPr txBox="1"/>
          <p:nvPr/>
        </p:nvSpPr>
        <p:spPr>
          <a:xfrm>
            <a:off x="689958" y="2234570"/>
            <a:ext cx="4324200" cy="3491100"/>
          </a:xfrm>
          <a:prstGeom prst="rect">
            <a:avLst/>
          </a:prstGeom>
          <a:noFill/>
          <a:ln>
            <a:noFill/>
          </a:ln>
        </p:spPr>
        <p:txBody>
          <a:bodyPr anchorCtr="0" anchor="b" bIns="0" lIns="0" spcFirstLastPara="1" rIns="0" wrap="square" tIns="0">
            <a:spAutoFit/>
          </a:bodyPr>
          <a:lstStyle/>
          <a:p>
            <a:pPr indent="0" lvl="0" marL="0" marR="0" rtl="0" algn="l">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Grant access with subsidies to Covered California to undocumented immigrants above the income threshold” </a:t>
            </a:r>
            <a:endParaRPr b="1" i="0" sz="3600" u="none" cap="none" strike="noStrike">
              <a:solidFill>
                <a:schemeClr val="lt1"/>
              </a:solidFill>
              <a:latin typeface="Arial"/>
              <a:ea typeface="Arial"/>
              <a:cs typeface="Arial"/>
              <a:sym typeface="Arial"/>
            </a:endParaRPr>
          </a:p>
        </p:txBody>
      </p:sp>
      <p:pic>
        <p:nvPicPr>
          <p:cNvPr descr="Graphical user interface, text&#10;&#10;Description automatically generated" id="1300" name="Google Shape;1300;g2415699e66f_0_629"/>
          <p:cNvPicPr preferRelativeResize="0"/>
          <p:nvPr/>
        </p:nvPicPr>
        <p:blipFill rotWithShape="1">
          <a:blip r:embed="rId3">
            <a:alphaModFix/>
          </a:blip>
          <a:srcRect b="0" l="0" r="0" t="0"/>
          <a:stretch/>
        </p:blipFill>
        <p:spPr>
          <a:xfrm>
            <a:off x="0" y="0"/>
            <a:ext cx="2852058" cy="8394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g2415699e66f_0_640"/>
          <p:cNvSpPr/>
          <p:nvPr/>
        </p:nvSpPr>
        <p:spPr>
          <a:xfrm>
            <a:off x="2" y="909000"/>
            <a:ext cx="4602900" cy="50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306" name="Google Shape;1306;g2415699e66f_0_640"/>
          <p:cNvSpPr txBox="1"/>
          <p:nvPr/>
        </p:nvSpPr>
        <p:spPr>
          <a:xfrm>
            <a:off x="293553" y="2877366"/>
            <a:ext cx="4015800" cy="1496100"/>
          </a:xfrm>
          <a:prstGeom prst="rect">
            <a:avLst/>
          </a:prstGeom>
          <a:noFill/>
          <a:ln>
            <a:noFill/>
          </a:ln>
        </p:spPr>
        <p:txBody>
          <a:bodyPr anchorCtr="0" anchor="b" bIns="0" lIns="0" spcFirstLastPara="1" rIns="0" wrap="square" tIns="0">
            <a:spAutoFit/>
          </a:bodyPr>
          <a:lstStyle/>
          <a:p>
            <a:pPr indent="0" lvl="0" marL="0" marR="0" rtl="0" algn="ctr">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Policy recommendations</a:t>
            </a:r>
            <a:endParaRPr b="1" i="0" sz="3600" u="none" cap="none" strike="noStrike">
              <a:solidFill>
                <a:schemeClr val="lt1"/>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3600"/>
              <a:buFont typeface="Arial"/>
              <a:buNone/>
            </a:pPr>
            <a:r>
              <a:t/>
            </a:r>
            <a:endParaRPr b="1" i="0" sz="3600" u="none" cap="none" strike="noStrike">
              <a:solidFill>
                <a:schemeClr val="lt1"/>
              </a:solidFill>
              <a:latin typeface="Arial"/>
              <a:ea typeface="Arial"/>
              <a:cs typeface="Arial"/>
              <a:sym typeface="Arial"/>
            </a:endParaRPr>
          </a:p>
        </p:txBody>
      </p:sp>
      <p:pic>
        <p:nvPicPr>
          <p:cNvPr descr="A picture containing text&#10;&#10;Description automatically generated" id="1307" name="Google Shape;1307;g2415699e66f_0_640"/>
          <p:cNvPicPr preferRelativeResize="0"/>
          <p:nvPr/>
        </p:nvPicPr>
        <p:blipFill rotWithShape="1">
          <a:blip r:embed="rId3">
            <a:alphaModFix/>
          </a:blip>
          <a:srcRect b="0" l="0" r="0" t="0"/>
          <a:stretch/>
        </p:blipFill>
        <p:spPr>
          <a:xfrm>
            <a:off x="0" y="0"/>
            <a:ext cx="2852057" cy="848940"/>
          </a:xfrm>
          <a:prstGeom prst="rect">
            <a:avLst/>
          </a:prstGeom>
          <a:noFill/>
          <a:ln>
            <a:noFill/>
          </a:ln>
        </p:spPr>
      </p:pic>
      <p:sp>
        <p:nvSpPr>
          <p:cNvPr id="1308" name="Google Shape;1308;g2415699e66f_0_640"/>
          <p:cNvSpPr txBox="1"/>
          <p:nvPr/>
        </p:nvSpPr>
        <p:spPr>
          <a:xfrm>
            <a:off x="4602898" y="424470"/>
            <a:ext cx="7589100" cy="5494500"/>
          </a:xfrm>
          <a:prstGeom prst="rect">
            <a:avLst/>
          </a:prstGeom>
          <a:noFill/>
          <a:ln>
            <a:noFill/>
          </a:ln>
        </p:spPr>
        <p:txBody>
          <a:bodyPr anchorCtr="0" anchor="t" bIns="91425" lIns="91425" spcFirstLastPara="1" rIns="91425" wrap="square" tIns="91425">
            <a:spAutoFit/>
          </a:bodyPr>
          <a:lstStyle/>
          <a:p>
            <a:pPr indent="-374713" lvl="0" marL="457200" marR="0" rtl="0" algn="l">
              <a:lnSpc>
                <a:spcPct val="120000"/>
              </a:lnSpc>
              <a:spcBef>
                <a:spcPts val="500"/>
              </a:spcBef>
              <a:spcAft>
                <a:spcPts val="0"/>
              </a:spcAft>
              <a:buClr>
                <a:schemeClr val="accent4"/>
              </a:buClr>
              <a:buSzPts val="2301"/>
              <a:buFont typeface="Arial"/>
              <a:buChar char="●"/>
            </a:pPr>
            <a:r>
              <a:rPr b="1" i="0" lang="en-US" sz="2400" u="none" cap="none" strike="noStrike">
                <a:solidFill>
                  <a:schemeClr val="accent6"/>
                </a:solidFill>
                <a:latin typeface="Arial"/>
                <a:ea typeface="Arial"/>
                <a:cs typeface="Arial"/>
                <a:sym typeface="Arial"/>
              </a:rPr>
              <a:t>Partnerships with trusted community-based organizations to address technology, language and immigration enrollment issues.</a:t>
            </a:r>
            <a:endParaRPr/>
          </a:p>
          <a:p>
            <a:pPr indent="0" lvl="0" marL="82486" marR="0" rtl="0" algn="l">
              <a:lnSpc>
                <a:spcPct val="120000"/>
              </a:lnSpc>
              <a:spcBef>
                <a:spcPts val="500"/>
              </a:spcBef>
              <a:spcAft>
                <a:spcPts val="0"/>
              </a:spcAft>
              <a:buNone/>
            </a:pPr>
            <a:r>
              <a:t/>
            </a:r>
            <a:endParaRPr b="1" i="0" sz="2400" u="none" cap="none" strike="noStrike">
              <a:solidFill>
                <a:schemeClr val="accent6"/>
              </a:solidFill>
              <a:latin typeface="Arial"/>
              <a:ea typeface="Arial"/>
              <a:cs typeface="Arial"/>
              <a:sym typeface="Arial"/>
            </a:endParaRPr>
          </a:p>
          <a:p>
            <a:pPr indent="-374713" lvl="0" marL="457200" marR="0" rtl="0" algn="l">
              <a:lnSpc>
                <a:spcPct val="120000"/>
              </a:lnSpc>
              <a:spcBef>
                <a:spcPts val="0"/>
              </a:spcBef>
              <a:spcAft>
                <a:spcPts val="0"/>
              </a:spcAft>
              <a:buClr>
                <a:schemeClr val="accent4"/>
              </a:buClr>
              <a:buSzPts val="2301"/>
              <a:buFont typeface="Arial"/>
              <a:buChar char="●"/>
            </a:pPr>
            <a:r>
              <a:rPr b="1" i="0" lang="en-US" sz="2400" u="none" cap="none" strike="noStrike">
                <a:solidFill>
                  <a:schemeClr val="accent6"/>
                </a:solidFill>
                <a:latin typeface="Arial"/>
                <a:ea typeface="Arial"/>
                <a:cs typeface="Arial"/>
                <a:sym typeface="Arial"/>
              </a:rPr>
              <a:t>Allow undocumented immigrants with incomes 138% FPL and above to purchase subsidized coverage in Covered California.</a:t>
            </a:r>
            <a:endParaRPr/>
          </a:p>
          <a:p>
            <a:pPr indent="-228600" lvl="0" marL="457200" marR="0" rtl="0" algn="l">
              <a:lnSpc>
                <a:spcPct val="120000"/>
              </a:lnSpc>
              <a:spcBef>
                <a:spcPts val="0"/>
              </a:spcBef>
              <a:spcAft>
                <a:spcPts val="0"/>
              </a:spcAft>
              <a:buClr>
                <a:schemeClr val="accent4"/>
              </a:buClr>
              <a:buSzPts val="2301"/>
              <a:buFont typeface="Arial"/>
              <a:buNone/>
            </a:pPr>
            <a:r>
              <a:t/>
            </a:r>
            <a:endParaRPr b="1" i="0" sz="2400" u="none" cap="none" strike="noStrike">
              <a:solidFill>
                <a:schemeClr val="accent6"/>
              </a:solidFill>
              <a:latin typeface="Arial"/>
              <a:ea typeface="Arial"/>
              <a:cs typeface="Arial"/>
              <a:sym typeface="Arial"/>
            </a:endParaRPr>
          </a:p>
          <a:p>
            <a:pPr indent="-374713" lvl="0" marL="457200" marR="0" rtl="0" algn="l">
              <a:lnSpc>
                <a:spcPct val="120000"/>
              </a:lnSpc>
              <a:spcBef>
                <a:spcPts val="0"/>
              </a:spcBef>
              <a:spcAft>
                <a:spcPts val="0"/>
              </a:spcAft>
              <a:buClr>
                <a:schemeClr val="accent4"/>
              </a:buClr>
              <a:buSzPts val="2301"/>
              <a:buFont typeface="Arial"/>
              <a:buChar char="●"/>
            </a:pPr>
            <a:r>
              <a:rPr b="1" i="0" lang="en-US" sz="2400" u="none" cap="none" strike="noStrike">
                <a:solidFill>
                  <a:schemeClr val="accent6"/>
                </a:solidFill>
                <a:latin typeface="Arial"/>
                <a:ea typeface="Arial"/>
                <a:cs typeface="Arial"/>
                <a:sym typeface="Arial"/>
              </a:rPr>
              <a:t>We could start with </a:t>
            </a:r>
            <a:r>
              <a:rPr b="1" i="0" lang="en-US" sz="2400" u="none" cap="none" strike="noStrike">
                <a:solidFill>
                  <a:srgbClr val="444444"/>
                </a:solidFill>
                <a:latin typeface="Arial"/>
                <a:ea typeface="Arial"/>
                <a:cs typeface="Arial"/>
                <a:sym typeface="Arial"/>
              </a:rPr>
              <a:t>65,000 undocumented adults 50+ who are ineligible for the Medi-Cal expansion because incomes &gt;138% FPL.</a:t>
            </a:r>
            <a:endParaRPr/>
          </a:p>
          <a:p>
            <a:pPr indent="-228600" lvl="0" marL="457200" marR="0" rtl="0" algn="l">
              <a:lnSpc>
                <a:spcPct val="120000"/>
              </a:lnSpc>
              <a:spcBef>
                <a:spcPts val="0"/>
              </a:spcBef>
              <a:spcAft>
                <a:spcPts val="0"/>
              </a:spcAft>
              <a:buClr>
                <a:schemeClr val="accent4"/>
              </a:buClr>
              <a:buSzPts val="2301"/>
              <a:buFont typeface="Arial"/>
              <a:buNone/>
            </a:pPr>
            <a:r>
              <a:t/>
            </a:r>
            <a:endParaRPr b="1" i="0" sz="2400" u="none" cap="none" strike="noStrike">
              <a:solidFill>
                <a:schemeClr val="accent6"/>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g2415699e66f_0_647"/>
          <p:cNvSpPr/>
          <p:nvPr/>
        </p:nvSpPr>
        <p:spPr>
          <a:xfrm>
            <a:off x="2" y="909000"/>
            <a:ext cx="4602900" cy="5040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1"/>
              <a:buFont typeface="Arial"/>
              <a:buNone/>
            </a:pPr>
            <a:r>
              <a:t/>
            </a:r>
            <a:endParaRPr b="0" i="0" sz="1801" u="none" cap="none" strike="noStrike">
              <a:solidFill>
                <a:schemeClr val="lt1"/>
              </a:solidFill>
              <a:latin typeface="Arial"/>
              <a:ea typeface="Arial"/>
              <a:cs typeface="Arial"/>
              <a:sym typeface="Arial"/>
            </a:endParaRPr>
          </a:p>
        </p:txBody>
      </p:sp>
      <p:sp>
        <p:nvSpPr>
          <p:cNvPr id="1314" name="Google Shape;1314;g2415699e66f_0_647"/>
          <p:cNvSpPr txBox="1"/>
          <p:nvPr/>
        </p:nvSpPr>
        <p:spPr>
          <a:xfrm>
            <a:off x="587100" y="2368258"/>
            <a:ext cx="3428700" cy="1995000"/>
          </a:xfrm>
          <a:prstGeom prst="rect">
            <a:avLst/>
          </a:prstGeom>
          <a:noFill/>
          <a:ln>
            <a:noFill/>
          </a:ln>
        </p:spPr>
        <p:txBody>
          <a:bodyPr anchorCtr="0" anchor="b" bIns="0" lIns="0" spcFirstLastPara="1" rIns="0" wrap="square" tIns="0">
            <a:spAutoFit/>
          </a:bodyPr>
          <a:lstStyle/>
          <a:p>
            <a:pPr indent="0" lvl="0" marL="0" marR="0" rtl="0" algn="ctr">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California: Policy Innovation lab</a:t>
            </a:r>
            <a:endParaRPr/>
          </a:p>
          <a:p>
            <a:pPr indent="0" lvl="0" marL="0" marR="0" rtl="0" algn="ctr">
              <a:lnSpc>
                <a:spcPct val="90000"/>
              </a:lnSpc>
              <a:spcBef>
                <a:spcPts val="0"/>
              </a:spcBef>
              <a:spcAft>
                <a:spcPts val="0"/>
              </a:spcAft>
              <a:buClr>
                <a:schemeClr val="lt1"/>
              </a:buClr>
              <a:buSzPts val="3600"/>
              <a:buFont typeface="Arial"/>
              <a:buNone/>
            </a:pPr>
            <a:r>
              <a:t/>
            </a:r>
            <a:endParaRPr b="1" i="0" sz="3600" u="none" cap="none" strike="noStrike">
              <a:solidFill>
                <a:schemeClr val="lt1"/>
              </a:solidFill>
              <a:latin typeface="Arial"/>
              <a:ea typeface="Arial"/>
              <a:cs typeface="Arial"/>
              <a:sym typeface="Arial"/>
            </a:endParaRPr>
          </a:p>
        </p:txBody>
      </p:sp>
      <p:pic>
        <p:nvPicPr>
          <p:cNvPr descr="A picture containing text&#10;&#10;Description automatically generated" id="1315" name="Google Shape;1315;g2415699e66f_0_647"/>
          <p:cNvPicPr preferRelativeResize="0"/>
          <p:nvPr/>
        </p:nvPicPr>
        <p:blipFill rotWithShape="1">
          <a:blip r:embed="rId3">
            <a:alphaModFix/>
          </a:blip>
          <a:srcRect b="0" l="0" r="0" t="0"/>
          <a:stretch/>
        </p:blipFill>
        <p:spPr>
          <a:xfrm>
            <a:off x="0" y="0"/>
            <a:ext cx="2852057" cy="848940"/>
          </a:xfrm>
          <a:prstGeom prst="rect">
            <a:avLst/>
          </a:prstGeom>
          <a:noFill/>
          <a:ln>
            <a:noFill/>
          </a:ln>
        </p:spPr>
      </p:pic>
      <p:sp>
        <p:nvSpPr>
          <p:cNvPr id="1316" name="Google Shape;1316;g2415699e66f_0_647"/>
          <p:cNvSpPr txBox="1"/>
          <p:nvPr/>
        </p:nvSpPr>
        <p:spPr>
          <a:xfrm>
            <a:off x="4602898" y="456001"/>
            <a:ext cx="7589100" cy="5937900"/>
          </a:xfrm>
          <a:prstGeom prst="rect">
            <a:avLst/>
          </a:prstGeom>
          <a:noFill/>
          <a:ln>
            <a:noFill/>
          </a:ln>
        </p:spPr>
        <p:txBody>
          <a:bodyPr anchorCtr="0" anchor="t" bIns="91425" lIns="91425" spcFirstLastPara="1" rIns="91425" wrap="square" tIns="91425">
            <a:spAutoFit/>
          </a:bodyPr>
          <a:lstStyle/>
          <a:p>
            <a:pPr indent="0" lvl="0" marL="82486" marR="0" rtl="0" algn="l">
              <a:lnSpc>
                <a:spcPct val="120000"/>
              </a:lnSpc>
              <a:spcBef>
                <a:spcPts val="500"/>
              </a:spcBef>
              <a:spcAft>
                <a:spcPts val="0"/>
              </a:spcAft>
              <a:buNone/>
            </a:pPr>
            <a:r>
              <a:t/>
            </a:r>
            <a:endParaRPr b="1" i="0" sz="2400" u="none" cap="none" strike="noStrike">
              <a:solidFill>
                <a:schemeClr val="accent6"/>
              </a:solidFill>
              <a:latin typeface="Arial"/>
              <a:ea typeface="Arial"/>
              <a:cs typeface="Arial"/>
              <a:sym typeface="Arial"/>
            </a:endParaRPr>
          </a:p>
          <a:p>
            <a:pPr indent="-361950" lvl="0" marL="457200" marR="0" rtl="0" algn="l">
              <a:lnSpc>
                <a:spcPct val="120000"/>
              </a:lnSpc>
              <a:spcBef>
                <a:spcPts val="500"/>
              </a:spcBef>
              <a:spcAft>
                <a:spcPts val="0"/>
              </a:spcAft>
              <a:buClr>
                <a:schemeClr val="accent4"/>
              </a:buClr>
              <a:buSzPts val="2100"/>
              <a:buFont typeface="Arial"/>
              <a:buChar char="●"/>
            </a:pPr>
            <a:r>
              <a:rPr b="1" i="0" lang="en-US" sz="2400" u="none" cap="none" strike="noStrike">
                <a:solidFill>
                  <a:schemeClr val="accent6"/>
                </a:solidFill>
                <a:latin typeface="Arial"/>
                <a:ea typeface="Arial"/>
                <a:cs typeface="Arial"/>
                <a:sym typeface="Arial"/>
              </a:rPr>
              <a:t>Since 2020 California expanded full-scope Medi-Cal to DACA young adults. Other states followed. </a:t>
            </a:r>
            <a:endParaRPr/>
          </a:p>
          <a:p>
            <a:pPr indent="-228600" lvl="0" marL="457200" marR="0" rtl="0" algn="l">
              <a:lnSpc>
                <a:spcPct val="120000"/>
              </a:lnSpc>
              <a:spcBef>
                <a:spcPts val="0"/>
              </a:spcBef>
              <a:spcAft>
                <a:spcPts val="0"/>
              </a:spcAft>
              <a:buClr>
                <a:schemeClr val="accent4"/>
              </a:buClr>
              <a:buSzPts val="2301"/>
              <a:buFont typeface="Arial"/>
              <a:buNone/>
            </a:pPr>
            <a:r>
              <a:t/>
            </a:r>
            <a:endParaRPr b="1" i="0" sz="2400" u="none" cap="none" strike="noStrike">
              <a:solidFill>
                <a:schemeClr val="accent6"/>
              </a:solidFill>
              <a:latin typeface="Arial"/>
              <a:ea typeface="Arial"/>
              <a:cs typeface="Arial"/>
              <a:sym typeface="Arial"/>
            </a:endParaRPr>
          </a:p>
          <a:p>
            <a:pPr indent="-361950" lvl="0" marL="457200" marR="0" rtl="0" algn="l">
              <a:lnSpc>
                <a:spcPct val="120000"/>
              </a:lnSpc>
              <a:spcBef>
                <a:spcPts val="0"/>
              </a:spcBef>
              <a:spcAft>
                <a:spcPts val="0"/>
              </a:spcAft>
              <a:buClr>
                <a:schemeClr val="accent4"/>
              </a:buClr>
              <a:buSzPts val="2100"/>
              <a:buFont typeface="Arial"/>
              <a:buChar char="●"/>
            </a:pPr>
            <a:r>
              <a:rPr b="1" i="0" lang="en-US" sz="2400" u="none" cap="none" strike="noStrike">
                <a:solidFill>
                  <a:schemeClr val="accent6"/>
                </a:solidFill>
                <a:latin typeface="Arial"/>
                <a:ea typeface="Arial"/>
                <a:cs typeface="Arial"/>
                <a:sym typeface="Arial"/>
              </a:rPr>
              <a:t>The federal government announced that it is planning to expand health coverage to DACA recipients.</a:t>
            </a:r>
            <a:endParaRPr/>
          </a:p>
          <a:p>
            <a:pPr indent="-228600" lvl="0" marL="457200" marR="0" rtl="0" algn="l">
              <a:lnSpc>
                <a:spcPct val="120000"/>
              </a:lnSpc>
              <a:spcBef>
                <a:spcPts val="0"/>
              </a:spcBef>
              <a:spcAft>
                <a:spcPts val="0"/>
              </a:spcAft>
              <a:buClr>
                <a:schemeClr val="accent4"/>
              </a:buClr>
              <a:buSzPts val="2100"/>
              <a:buFont typeface="Arial"/>
              <a:buNone/>
            </a:pPr>
            <a:r>
              <a:t/>
            </a:r>
            <a:endParaRPr b="1" i="0" sz="2400" u="none" cap="none" strike="noStrike">
              <a:solidFill>
                <a:schemeClr val="accent6"/>
              </a:solidFill>
              <a:latin typeface="Arial"/>
              <a:ea typeface="Arial"/>
              <a:cs typeface="Arial"/>
              <a:sym typeface="Arial"/>
            </a:endParaRPr>
          </a:p>
          <a:p>
            <a:pPr indent="-361950" lvl="0" marL="457200" marR="0" rtl="0" algn="l">
              <a:lnSpc>
                <a:spcPct val="120000"/>
              </a:lnSpc>
              <a:spcBef>
                <a:spcPts val="0"/>
              </a:spcBef>
              <a:spcAft>
                <a:spcPts val="0"/>
              </a:spcAft>
              <a:buClr>
                <a:schemeClr val="accent4"/>
              </a:buClr>
              <a:buSzPts val="2100"/>
              <a:buFont typeface="Arial"/>
              <a:buChar char="●"/>
            </a:pPr>
            <a:r>
              <a:rPr b="1" i="0" lang="en-US" sz="2400" u="none" cap="none" strike="noStrike">
                <a:solidFill>
                  <a:schemeClr val="accent6"/>
                </a:solidFill>
                <a:latin typeface="Arial"/>
                <a:ea typeface="Arial"/>
                <a:cs typeface="Arial"/>
                <a:sym typeface="Arial"/>
              </a:rPr>
              <a:t>California should continue to innovate by offering subsidized coverage to eligible undocumented immigrant in Covered California.</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g222b2dd9ce4_0_307"/>
          <p:cNvSpPr txBox="1"/>
          <p:nvPr/>
        </p:nvSpPr>
        <p:spPr>
          <a:xfrm>
            <a:off x="838201" y="2878041"/>
            <a:ext cx="10515600" cy="2066700"/>
          </a:xfrm>
          <a:prstGeom prst="rect">
            <a:avLst/>
          </a:prstGeom>
          <a:noFill/>
          <a:ln>
            <a:noFill/>
          </a:ln>
        </p:spPr>
        <p:txBody>
          <a:bodyPr anchorCtr="0" anchor="ctr" bIns="360000" lIns="1080000" spcFirstLastPara="1" rIns="1080000" wrap="square" tIns="360000">
            <a:noAutofit/>
          </a:bodyPr>
          <a:lstStyle/>
          <a:p>
            <a:pPr indent="0" lvl="0" marL="0" marR="0" rtl="0" algn="ctr">
              <a:lnSpc>
                <a:spcPct val="90000"/>
              </a:lnSpc>
              <a:spcBef>
                <a:spcPts val="0"/>
              </a:spcBef>
              <a:spcAft>
                <a:spcPts val="0"/>
              </a:spcAft>
              <a:buClr>
                <a:schemeClr val="lt1"/>
              </a:buClr>
              <a:buSzPts val="3600"/>
              <a:buFont typeface="Arial"/>
              <a:buNone/>
            </a:pPr>
            <a:r>
              <a:rPr b="1" lang="en-US" sz="3600">
                <a:solidFill>
                  <a:schemeClr val="lt1"/>
                </a:solidFill>
              </a:rPr>
              <a:t>Questions</a:t>
            </a:r>
            <a:endParaRPr b="0" i="0" sz="1400" u="none" cap="none" strike="noStrike">
              <a:solidFill>
                <a:srgbClr val="000000"/>
              </a:solidFill>
              <a:latin typeface="Arial"/>
              <a:ea typeface="Arial"/>
              <a:cs typeface="Arial"/>
              <a:sym typeface="Arial"/>
            </a:endParaRPr>
          </a:p>
        </p:txBody>
      </p:sp>
      <p:sp>
        <p:nvSpPr>
          <p:cNvPr id="1322" name="Google Shape;1322;g222b2dd9ce4_0_307"/>
          <p:cNvSpPr txBox="1"/>
          <p:nvPr>
            <p:ph idx="12" type="sldNum"/>
          </p:nvPr>
        </p:nvSpPr>
        <p:spPr>
          <a:xfrm>
            <a:off x="8610601" y="6296400"/>
            <a:ext cx="27432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pic>
        <p:nvPicPr>
          <p:cNvPr descr="Graphical user interface, text&#10;&#10;Description automatically generated" id="1323" name="Google Shape;1323;g222b2dd9ce4_0_307"/>
          <p:cNvPicPr preferRelativeResize="0"/>
          <p:nvPr/>
        </p:nvPicPr>
        <p:blipFill rotWithShape="1">
          <a:blip r:embed="rId3">
            <a:alphaModFix/>
          </a:blip>
          <a:srcRect b="0" l="0" r="0" t="0"/>
          <a:stretch/>
        </p:blipFill>
        <p:spPr>
          <a:xfrm>
            <a:off x="0" y="0"/>
            <a:ext cx="2852058" cy="839401"/>
          </a:xfrm>
          <a:prstGeom prst="rect">
            <a:avLst/>
          </a:prstGeom>
          <a:noFill/>
          <a:ln>
            <a:noFill/>
          </a:ln>
        </p:spPr>
      </p:pic>
      <p:sp>
        <p:nvSpPr>
          <p:cNvPr id="1324" name="Google Shape;1324;g222b2dd9ce4_0_307"/>
          <p:cNvSpPr txBox="1"/>
          <p:nvPr/>
        </p:nvSpPr>
        <p:spPr>
          <a:xfrm>
            <a:off x="838201" y="5475647"/>
            <a:ext cx="10515600" cy="592200"/>
          </a:xfrm>
          <a:prstGeom prst="rect">
            <a:avLst/>
          </a:prstGeom>
          <a:noFill/>
          <a:ln>
            <a:noFill/>
          </a:ln>
        </p:spPr>
        <p:txBody>
          <a:bodyPr anchorCtr="0" anchor="ctr" bIns="45700" lIns="91425" spcFirstLastPara="1" rIns="91425" wrap="square" tIns="45700">
            <a:noAutofit/>
          </a:bodyPr>
          <a:lstStyle/>
          <a:p>
            <a:pPr indent="0" lvl="4" marL="0" rtl="0" algn="ctr">
              <a:lnSpc>
                <a:spcPct val="120000"/>
              </a:lnSpc>
              <a:spcBef>
                <a:spcPts val="0"/>
              </a:spcBef>
              <a:spcAft>
                <a:spcPts val="0"/>
              </a:spcAft>
              <a:buClr>
                <a:schemeClr val="lt1"/>
              </a:buClr>
              <a:buSzPts val="1100"/>
              <a:buFont typeface="Arial"/>
              <a:buNone/>
            </a:pPr>
            <a:r>
              <a:rPr b="1" lang="en-US" sz="2800">
                <a:solidFill>
                  <a:srgbClr val="888888"/>
                </a:solidFill>
              </a:rPr>
              <a:t>avb@ucla.edu</a:t>
            </a:r>
            <a:endParaRPr b="1" sz="3500">
              <a:solidFill>
                <a:srgbClr val="888888"/>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40"/>
          <p:cNvSpPr/>
          <p:nvPr>
            <p:ph idx="2" type="pic"/>
          </p:nvPr>
        </p:nvSpPr>
        <p:spPr>
          <a:xfrm>
            <a:off x="0" y="-2"/>
            <a:ext cx="3784500" cy="6858000"/>
          </a:xfrm>
          <a:prstGeom prst="rect">
            <a:avLst/>
          </a:prstGeom>
          <a:solidFill>
            <a:schemeClr val="accent1"/>
          </a:solidFill>
          <a:ln>
            <a:noFill/>
          </a:ln>
        </p:spPr>
      </p:sp>
      <p:sp>
        <p:nvSpPr>
          <p:cNvPr id="1330" name="Google Shape;1330;p40"/>
          <p:cNvSpPr/>
          <p:nvPr>
            <p:ph idx="3" type="pic"/>
          </p:nvPr>
        </p:nvSpPr>
        <p:spPr>
          <a:xfrm>
            <a:off x="8407402" y="0"/>
            <a:ext cx="3784598" cy="6858002"/>
          </a:xfrm>
          <a:prstGeom prst="rect">
            <a:avLst/>
          </a:prstGeom>
          <a:solidFill>
            <a:schemeClr val="accent1"/>
          </a:solidFill>
          <a:ln>
            <a:noFill/>
          </a:ln>
        </p:spPr>
      </p:sp>
      <p:sp>
        <p:nvSpPr>
          <p:cNvPr id="1331" name="Google Shape;1331;p40"/>
          <p:cNvSpPr txBox="1"/>
          <p:nvPr/>
        </p:nvSpPr>
        <p:spPr>
          <a:xfrm>
            <a:off x="3784600" y="1001144"/>
            <a:ext cx="4622798" cy="498598"/>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3600"/>
              <a:buFont typeface="Arial"/>
              <a:buNone/>
            </a:pPr>
            <a:r>
              <a:rPr b="1" lang="en-US" sz="3600">
                <a:solidFill>
                  <a:schemeClr val="lt1"/>
                </a:solidFill>
              </a:rPr>
              <a:t>Thank You</a:t>
            </a:r>
            <a:endParaRPr b="0" i="0" sz="1400" u="none" cap="none" strike="noStrike">
              <a:solidFill>
                <a:srgbClr val="000000"/>
              </a:solidFill>
              <a:latin typeface="Arial"/>
              <a:ea typeface="Arial"/>
              <a:cs typeface="Arial"/>
              <a:sym typeface="Arial"/>
            </a:endParaRPr>
          </a:p>
        </p:txBody>
      </p:sp>
      <p:sp>
        <p:nvSpPr>
          <p:cNvPr id="1332" name="Google Shape;1332;p40"/>
          <p:cNvSpPr txBox="1"/>
          <p:nvPr/>
        </p:nvSpPr>
        <p:spPr>
          <a:xfrm>
            <a:off x="4159250" y="2432728"/>
            <a:ext cx="3873501" cy="554383"/>
          </a:xfrm>
          <a:prstGeom prst="rect">
            <a:avLst/>
          </a:prstGeom>
          <a:noFill/>
          <a:ln>
            <a:noFill/>
          </a:ln>
        </p:spPr>
        <p:txBody>
          <a:bodyPr anchorCtr="0" anchor="t" bIns="0" lIns="0" spcFirstLastPara="1" rIns="0" wrap="square" tIns="0">
            <a:spAutoFit/>
          </a:bodyPr>
          <a:lstStyle/>
          <a:p>
            <a:pPr indent="0" lvl="4" marL="0" marR="0" rtl="0" algn="ctr">
              <a:lnSpc>
                <a:spcPct val="120000"/>
              </a:lnSpc>
              <a:spcBef>
                <a:spcPts val="0"/>
              </a:spcBef>
              <a:spcAft>
                <a:spcPts val="0"/>
              </a:spcAft>
              <a:buClr>
                <a:schemeClr val="lt1"/>
              </a:buClr>
              <a:buSzPts val="1001"/>
              <a:buFont typeface="Arial"/>
              <a:buNone/>
            </a:pPr>
            <a:r>
              <a:rPr b="1" i="0" lang="en-US" sz="1001" u="none" cap="none" strike="noStrike">
                <a:solidFill>
                  <a:schemeClr val="lt1"/>
                </a:solidFill>
                <a:latin typeface="Arial"/>
                <a:ea typeface="Arial"/>
                <a:cs typeface="Arial"/>
                <a:sym typeface="Arial"/>
              </a:rPr>
              <a:t>Lorem ipsum dolor sit amet, consectetuer adipiscing elit. Maecenas porttitor congue massa. Fusce posuere, magna sed pulvinar ultricies, purus lectus malesuada libero, sit amet commodo magna eros quis urna. </a:t>
            </a:r>
            <a:endParaRPr b="0" i="0" sz="1400" u="none" cap="none" strike="noStrike">
              <a:solidFill>
                <a:srgbClr val="000000"/>
              </a:solidFill>
              <a:latin typeface="Arial"/>
              <a:ea typeface="Arial"/>
              <a:cs typeface="Arial"/>
              <a:sym typeface="Arial"/>
            </a:endParaRPr>
          </a:p>
        </p:txBody>
      </p:sp>
      <p:sp>
        <p:nvSpPr>
          <p:cNvPr id="1333" name="Google Shape;1333;p40"/>
          <p:cNvSpPr txBox="1"/>
          <p:nvPr/>
        </p:nvSpPr>
        <p:spPr>
          <a:xfrm>
            <a:off x="4622799" y="3843416"/>
            <a:ext cx="2946300" cy="169200"/>
          </a:xfrm>
          <a:prstGeom prst="rect">
            <a:avLst/>
          </a:prstGeom>
          <a:noFill/>
          <a:ln>
            <a:noFill/>
          </a:ln>
        </p:spPr>
        <p:txBody>
          <a:bodyPr anchorCtr="0" anchor="t" bIns="0" lIns="0" spcFirstLastPara="1" rIns="0" wrap="square" tIns="0">
            <a:spAutoFit/>
          </a:bodyPr>
          <a:lstStyle/>
          <a:p>
            <a:pPr indent="0" lvl="4" marL="0" marR="0" rtl="0" algn="ctr">
              <a:lnSpc>
                <a:spcPct val="120000"/>
              </a:lnSpc>
              <a:spcBef>
                <a:spcPts val="0"/>
              </a:spcBef>
              <a:spcAft>
                <a:spcPts val="0"/>
              </a:spcAft>
              <a:buClr>
                <a:schemeClr val="lt1"/>
              </a:buClr>
              <a:buSzPts val="1100"/>
              <a:buFont typeface="Arial"/>
              <a:buNone/>
            </a:pPr>
            <a:r>
              <a:rPr b="1" lang="en-US" sz="1100">
                <a:solidFill>
                  <a:schemeClr val="lt1"/>
                </a:solidFill>
              </a:rPr>
              <a:t>Latino</a:t>
            </a:r>
            <a:r>
              <a:rPr b="1" i="0" lang="en-US" sz="1100" u="none" cap="none" strike="noStrike">
                <a:solidFill>
                  <a:schemeClr val="lt1"/>
                </a:solidFill>
                <a:latin typeface="Arial"/>
                <a:ea typeface="Arial"/>
                <a:cs typeface="Arial"/>
                <a:sym typeface="Arial"/>
              </a:rPr>
              <a:t>@luskin.ucla.edu</a:t>
            </a:r>
            <a:endParaRPr b="1" i="0" sz="1100" u="none" cap="none" strike="noStrike">
              <a:solidFill>
                <a:schemeClr val="lt1"/>
              </a:solidFill>
              <a:latin typeface="Arial"/>
              <a:ea typeface="Arial"/>
              <a:cs typeface="Arial"/>
              <a:sym typeface="Arial"/>
            </a:endParaRPr>
          </a:p>
        </p:txBody>
      </p:sp>
      <p:sp>
        <p:nvSpPr>
          <p:cNvPr id="1334" name="Google Shape;1334;p40"/>
          <p:cNvSpPr txBox="1"/>
          <p:nvPr/>
        </p:nvSpPr>
        <p:spPr>
          <a:xfrm>
            <a:off x="4622799" y="4722206"/>
            <a:ext cx="2946401" cy="189604"/>
          </a:xfrm>
          <a:prstGeom prst="rect">
            <a:avLst/>
          </a:prstGeom>
          <a:noFill/>
          <a:ln>
            <a:noFill/>
          </a:ln>
        </p:spPr>
        <p:txBody>
          <a:bodyPr anchorCtr="0" anchor="t" bIns="0" lIns="0" spcFirstLastPara="1" rIns="0" wrap="square" tIns="0">
            <a:spAutoFit/>
          </a:bodyPr>
          <a:lstStyle/>
          <a:p>
            <a:pPr indent="0" lvl="4" marL="0" marR="0" rtl="0" algn="ctr">
              <a:lnSpc>
                <a:spcPct val="120000"/>
              </a:lnSpc>
              <a:spcBef>
                <a:spcPts val="0"/>
              </a:spcBef>
              <a:spcAft>
                <a:spcPts val="0"/>
              </a:spcAft>
              <a:buClr>
                <a:schemeClr val="lt1"/>
              </a:buClr>
              <a:buSzPts val="1100"/>
              <a:buFont typeface="Arial"/>
              <a:buNone/>
            </a:pPr>
            <a:r>
              <a:rPr b="1" i="0" lang="en-US" sz="1100" u="none" cap="none" strike="noStrike">
                <a:solidFill>
                  <a:schemeClr val="lt1"/>
                </a:solidFill>
                <a:latin typeface="Arial"/>
                <a:ea typeface="Arial"/>
                <a:cs typeface="Arial"/>
                <a:sym typeface="Arial"/>
              </a:rPr>
              <a:t>latino.ucla.edu</a:t>
            </a:r>
            <a:endParaRPr b="1" i="0" sz="1100" u="none" cap="none" strike="noStrike">
              <a:solidFill>
                <a:schemeClr val="lt1"/>
              </a:solidFill>
              <a:latin typeface="Arial"/>
              <a:ea typeface="Arial"/>
              <a:cs typeface="Arial"/>
              <a:sym typeface="Arial"/>
            </a:endParaRPr>
          </a:p>
        </p:txBody>
      </p:sp>
      <p:sp>
        <p:nvSpPr>
          <p:cNvPr id="1335" name="Google Shape;1335;p40"/>
          <p:cNvSpPr txBox="1"/>
          <p:nvPr/>
        </p:nvSpPr>
        <p:spPr>
          <a:xfrm>
            <a:off x="4622799" y="5636628"/>
            <a:ext cx="2946300" cy="169200"/>
          </a:xfrm>
          <a:prstGeom prst="rect">
            <a:avLst/>
          </a:prstGeom>
          <a:noFill/>
          <a:ln>
            <a:noFill/>
          </a:ln>
        </p:spPr>
        <p:txBody>
          <a:bodyPr anchorCtr="0" anchor="t" bIns="0" lIns="0" spcFirstLastPara="1" rIns="0" wrap="square" tIns="0">
            <a:spAutoFit/>
          </a:bodyPr>
          <a:lstStyle/>
          <a:p>
            <a:pPr indent="0" lvl="4" marL="0" marR="0" rtl="0" algn="ctr">
              <a:lnSpc>
                <a:spcPct val="120000"/>
              </a:lnSpc>
              <a:spcBef>
                <a:spcPts val="0"/>
              </a:spcBef>
              <a:spcAft>
                <a:spcPts val="0"/>
              </a:spcAft>
              <a:buClr>
                <a:schemeClr val="lt1"/>
              </a:buClr>
              <a:buSzPts val="1100"/>
              <a:buFont typeface="Arial"/>
              <a:buNone/>
            </a:pPr>
            <a:r>
              <a:rPr b="1" i="0" lang="en-US" sz="1100" u="none" cap="none" strike="noStrike">
                <a:solidFill>
                  <a:schemeClr val="lt1"/>
                </a:solidFill>
                <a:latin typeface="Arial"/>
                <a:ea typeface="Arial"/>
                <a:cs typeface="Arial"/>
                <a:sym typeface="Arial"/>
              </a:rPr>
              <a:t>@</a:t>
            </a:r>
            <a:r>
              <a:rPr b="1" lang="en-US" sz="1100">
                <a:solidFill>
                  <a:schemeClr val="lt1"/>
                </a:solidFill>
              </a:rPr>
              <a:t>UCLAlatino</a:t>
            </a:r>
            <a:endParaRPr b="1" i="0" sz="1100" u="none" cap="none" strike="noStrike">
              <a:solidFill>
                <a:schemeClr val="lt1"/>
              </a:solidFill>
              <a:latin typeface="Arial"/>
              <a:ea typeface="Arial"/>
              <a:cs typeface="Arial"/>
              <a:sym typeface="Arial"/>
            </a:endParaRPr>
          </a:p>
        </p:txBody>
      </p:sp>
      <p:sp>
        <p:nvSpPr>
          <p:cNvPr id="1336" name="Google Shape;1336;p40"/>
          <p:cNvSpPr/>
          <p:nvPr/>
        </p:nvSpPr>
        <p:spPr>
          <a:xfrm>
            <a:off x="5952000" y="4323234"/>
            <a:ext cx="288000" cy="252371"/>
          </a:xfrm>
          <a:custGeom>
            <a:rect b="b" l="l" r="r" t="t"/>
            <a:pathLst>
              <a:path extrusionOk="0" h="373" w="426">
                <a:moveTo>
                  <a:pt x="0" y="0"/>
                </a:moveTo>
                <a:lnTo>
                  <a:pt x="0" y="266"/>
                </a:lnTo>
                <a:lnTo>
                  <a:pt x="425" y="266"/>
                </a:lnTo>
                <a:lnTo>
                  <a:pt x="425" y="0"/>
                </a:lnTo>
                <a:lnTo>
                  <a:pt x="0" y="0"/>
                </a:lnTo>
                <a:close/>
                <a:moveTo>
                  <a:pt x="398" y="239"/>
                </a:moveTo>
                <a:lnTo>
                  <a:pt x="26" y="239"/>
                </a:lnTo>
                <a:lnTo>
                  <a:pt x="26" y="26"/>
                </a:lnTo>
                <a:lnTo>
                  <a:pt x="398" y="26"/>
                </a:lnTo>
                <a:lnTo>
                  <a:pt x="398" y="239"/>
                </a:lnTo>
                <a:close/>
                <a:moveTo>
                  <a:pt x="279" y="292"/>
                </a:moveTo>
                <a:lnTo>
                  <a:pt x="146" y="292"/>
                </a:lnTo>
                <a:lnTo>
                  <a:pt x="133" y="345"/>
                </a:lnTo>
                <a:lnTo>
                  <a:pt x="106" y="372"/>
                </a:lnTo>
                <a:lnTo>
                  <a:pt x="319" y="372"/>
                </a:lnTo>
                <a:lnTo>
                  <a:pt x="292" y="345"/>
                </a:lnTo>
                <a:lnTo>
                  <a:pt x="279" y="292"/>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7" name="Google Shape;1337;p40"/>
          <p:cNvSpPr/>
          <p:nvPr/>
        </p:nvSpPr>
        <p:spPr>
          <a:xfrm>
            <a:off x="5983463" y="3473772"/>
            <a:ext cx="225072" cy="222774"/>
          </a:xfrm>
          <a:custGeom>
            <a:rect b="b" l="l" r="r" t="t"/>
            <a:pathLst>
              <a:path extrusionOk="0" h="426" w="426">
                <a:moveTo>
                  <a:pt x="354" y="0"/>
                </a:moveTo>
                <a:lnTo>
                  <a:pt x="71" y="0"/>
                </a:lnTo>
                <a:cubicBezTo>
                  <a:pt x="31" y="0"/>
                  <a:pt x="0" y="32"/>
                  <a:pt x="0" y="71"/>
                </a:cubicBezTo>
                <a:lnTo>
                  <a:pt x="0" y="354"/>
                </a:lnTo>
                <a:cubicBezTo>
                  <a:pt x="0" y="393"/>
                  <a:pt x="31" y="425"/>
                  <a:pt x="71" y="425"/>
                </a:cubicBezTo>
                <a:lnTo>
                  <a:pt x="354" y="425"/>
                </a:lnTo>
                <a:cubicBezTo>
                  <a:pt x="393" y="425"/>
                  <a:pt x="425" y="393"/>
                  <a:pt x="425" y="354"/>
                </a:cubicBezTo>
                <a:lnTo>
                  <a:pt x="425" y="70"/>
                </a:lnTo>
                <a:cubicBezTo>
                  <a:pt x="425" y="32"/>
                  <a:pt x="393" y="0"/>
                  <a:pt x="354" y="0"/>
                </a:cubicBezTo>
                <a:close/>
                <a:moveTo>
                  <a:pt x="354" y="53"/>
                </a:moveTo>
                <a:cubicBezTo>
                  <a:pt x="357" y="53"/>
                  <a:pt x="360" y="54"/>
                  <a:pt x="363" y="55"/>
                </a:cubicBezTo>
                <a:lnTo>
                  <a:pt x="212" y="180"/>
                </a:lnTo>
                <a:lnTo>
                  <a:pt x="62" y="55"/>
                </a:lnTo>
                <a:cubicBezTo>
                  <a:pt x="64" y="54"/>
                  <a:pt x="68" y="53"/>
                  <a:pt x="71" y="53"/>
                </a:cubicBezTo>
                <a:lnTo>
                  <a:pt x="354" y="53"/>
                </a:lnTo>
                <a:close/>
                <a:moveTo>
                  <a:pt x="71" y="372"/>
                </a:moveTo>
                <a:cubicBezTo>
                  <a:pt x="70" y="372"/>
                  <a:pt x="69" y="372"/>
                  <a:pt x="68" y="372"/>
                </a:cubicBezTo>
                <a:lnTo>
                  <a:pt x="162" y="242"/>
                </a:lnTo>
                <a:lnTo>
                  <a:pt x="149" y="230"/>
                </a:lnTo>
                <a:lnTo>
                  <a:pt x="52" y="327"/>
                </a:lnTo>
                <a:lnTo>
                  <a:pt x="52" y="73"/>
                </a:lnTo>
                <a:lnTo>
                  <a:pt x="212" y="266"/>
                </a:lnTo>
                <a:lnTo>
                  <a:pt x="372" y="73"/>
                </a:lnTo>
                <a:lnTo>
                  <a:pt x="372" y="327"/>
                </a:lnTo>
                <a:lnTo>
                  <a:pt x="275" y="230"/>
                </a:lnTo>
                <a:lnTo>
                  <a:pt x="262" y="242"/>
                </a:lnTo>
                <a:lnTo>
                  <a:pt x="356" y="372"/>
                </a:lnTo>
                <a:cubicBezTo>
                  <a:pt x="355" y="372"/>
                  <a:pt x="354" y="372"/>
                  <a:pt x="354" y="372"/>
                </a:cubicBezTo>
                <a:lnTo>
                  <a:pt x="71" y="372"/>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38" name="Google Shape;1338;p40"/>
          <p:cNvSpPr/>
          <p:nvPr/>
        </p:nvSpPr>
        <p:spPr>
          <a:xfrm>
            <a:off x="5983463" y="5338939"/>
            <a:ext cx="225072" cy="179139"/>
          </a:xfrm>
          <a:custGeom>
            <a:rect b="b" l="l" r="r" t="t"/>
            <a:pathLst>
              <a:path extrusionOk="0" h="346" w="427">
                <a:moveTo>
                  <a:pt x="426" y="41"/>
                </a:moveTo>
                <a:cubicBezTo>
                  <a:pt x="411" y="48"/>
                  <a:pt x="394" y="52"/>
                  <a:pt x="376" y="54"/>
                </a:cubicBezTo>
                <a:cubicBezTo>
                  <a:pt x="394" y="44"/>
                  <a:pt x="408" y="27"/>
                  <a:pt x="414" y="6"/>
                </a:cubicBezTo>
                <a:cubicBezTo>
                  <a:pt x="398" y="16"/>
                  <a:pt x="379" y="23"/>
                  <a:pt x="359" y="27"/>
                </a:cubicBezTo>
                <a:cubicBezTo>
                  <a:pt x="343" y="10"/>
                  <a:pt x="320" y="0"/>
                  <a:pt x="295" y="0"/>
                </a:cubicBezTo>
                <a:cubicBezTo>
                  <a:pt x="247" y="0"/>
                  <a:pt x="208" y="39"/>
                  <a:pt x="208" y="87"/>
                </a:cubicBezTo>
                <a:cubicBezTo>
                  <a:pt x="208" y="94"/>
                  <a:pt x="209" y="101"/>
                  <a:pt x="210" y="107"/>
                </a:cubicBezTo>
                <a:cubicBezTo>
                  <a:pt x="137" y="103"/>
                  <a:pt x="73" y="69"/>
                  <a:pt x="30" y="16"/>
                </a:cubicBezTo>
                <a:cubicBezTo>
                  <a:pt x="23" y="29"/>
                  <a:pt x="18" y="44"/>
                  <a:pt x="18" y="59"/>
                </a:cubicBezTo>
                <a:cubicBezTo>
                  <a:pt x="18" y="90"/>
                  <a:pt x="34" y="117"/>
                  <a:pt x="57" y="132"/>
                </a:cubicBezTo>
                <a:cubicBezTo>
                  <a:pt x="43" y="132"/>
                  <a:pt x="29" y="127"/>
                  <a:pt x="18" y="121"/>
                </a:cubicBezTo>
                <a:cubicBezTo>
                  <a:pt x="18" y="122"/>
                  <a:pt x="18" y="122"/>
                  <a:pt x="18" y="122"/>
                </a:cubicBezTo>
                <a:cubicBezTo>
                  <a:pt x="18" y="165"/>
                  <a:pt x="48" y="200"/>
                  <a:pt x="88" y="208"/>
                </a:cubicBezTo>
                <a:cubicBezTo>
                  <a:pt x="81" y="210"/>
                  <a:pt x="73" y="211"/>
                  <a:pt x="65" y="211"/>
                </a:cubicBezTo>
                <a:cubicBezTo>
                  <a:pt x="59" y="211"/>
                  <a:pt x="54" y="211"/>
                  <a:pt x="48" y="209"/>
                </a:cubicBezTo>
                <a:cubicBezTo>
                  <a:pt x="60" y="244"/>
                  <a:pt x="92" y="269"/>
                  <a:pt x="130" y="270"/>
                </a:cubicBezTo>
                <a:cubicBezTo>
                  <a:pt x="100" y="293"/>
                  <a:pt x="62" y="307"/>
                  <a:pt x="21" y="307"/>
                </a:cubicBezTo>
                <a:cubicBezTo>
                  <a:pt x="14" y="307"/>
                  <a:pt x="8" y="307"/>
                  <a:pt x="0" y="306"/>
                </a:cubicBezTo>
                <a:cubicBezTo>
                  <a:pt x="39" y="331"/>
                  <a:pt x="85" y="345"/>
                  <a:pt x="134" y="345"/>
                </a:cubicBezTo>
                <a:cubicBezTo>
                  <a:pt x="294" y="345"/>
                  <a:pt x="382" y="212"/>
                  <a:pt x="382" y="97"/>
                </a:cubicBezTo>
                <a:cubicBezTo>
                  <a:pt x="382" y="93"/>
                  <a:pt x="382" y="89"/>
                  <a:pt x="382" y="85"/>
                </a:cubicBezTo>
                <a:cubicBezTo>
                  <a:pt x="400" y="74"/>
                  <a:pt x="414" y="58"/>
                  <a:pt x="426" y="41"/>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picture containing text&#10;&#10;Description automatically generated" id="1339" name="Google Shape;1339;p40"/>
          <p:cNvPicPr preferRelativeResize="0"/>
          <p:nvPr/>
        </p:nvPicPr>
        <p:blipFill rotWithShape="1">
          <a:blip r:embed="rId3">
            <a:alphaModFix/>
          </a:blip>
          <a:srcRect b="0" l="0" r="0" t="0"/>
          <a:stretch/>
        </p:blipFill>
        <p:spPr>
          <a:xfrm>
            <a:off x="0" y="0"/>
            <a:ext cx="2852058" cy="8489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13"/>
          <p:cNvSpPr txBox="1"/>
          <p:nvPr/>
        </p:nvSpPr>
        <p:spPr>
          <a:xfrm>
            <a:off x="742450" y="737223"/>
            <a:ext cx="10515600" cy="1695900"/>
          </a:xfrm>
          <a:prstGeom prst="rect">
            <a:avLst/>
          </a:prstGeom>
          <a:noFill/>
          <a:ln>
            <a:noFill/>
          </a:ln>
        </p:spPr>
        <p:txBody>
          <a:bodyPr anchorCtr="0" anchor="b" bIns="360000" lIns="360000" spcFirstLastPara="1" rIns="360000" wrap="square" tIns="360000">
            <a:noAutofit/>
          </a:bodyPr>
          <a:lstStyle/>
          <a:p>
            <a:pPr indent="0" lvl="0" marL="0" marR="0" rtl="0" algn="ctr">
              <a:lnSpc>
                <a:spcPct val="90000"/>
              </a:lnSpc>
              <a:spcBef>
                <a:spcPts val="0"/>
              </a:spcBef>
              <a:spcAft>
                <a:spcPts val="0"/>
              </a:spcAft>
              <a:buClr>
                <a:schemeClr val="dk1"/>
              </a:buClr>
              <a:buSzPts val="5401"/>
              <a:buFont typeface="Arial"/>
              <a:buNone/>
            </a:pPr>
            <a:r>
              <a:rPr b="1" i="0" lang="en-US" sz="4000" u="none" cap="none" strike="noStrike">
                <a:solidFill>
                  <a:schemeClr val="dk1"/>
                </a:solidFill>
                <a:latin typeface="Arial"/>
                <a:ea typeface="Arial"/>
                <a:cs typeface="Arial"/>
                <a:sym typeface="Arial"/>
              </a:rPr>
              <a:t>Youth</a:t>
            </a:r>
            <a:r>
              <a:rPr b="1" lang="en-US" sz="4000">
                <a:solidFill>
                  <a:schemeClr val="dk1"/>
                </a:solidFill>
              </a:rPr>
              <a:t> Transitions to Adulthood During COVID-19 Recovery</a:t>
            </a:r>
            <a:endParaRPr b="0" i="0" sz="4000" u="none" cap="none" strike="noStrike">
              <a:solidFill>
                <a:srgbClr val="000000"/>
              </a:solidFill>
              <a:latin typeface="Arial"/>
              <a:ea typeface="Arial"/>
              <a:cs typeface="Arial"/>
              <a:sym typeface="Arial"/>
            </a:endParaRPr>
          </a:p>
        </p:txBody>
      </p:sp>
      <p:pic>
        <p:nvPicPr>
          <p:cNvPr descr="A picture containing text&#10;&#10;Description automatically generated" id="919" name="Google Shape;919;p13"/>
          <p:cNvPicPr preferRelativeResize="0"/>
          <p:nvPr/>
        </p:nvPicPr>
        <p:blipFill rotWithShape="1">
          <a:blip r:embed="rId3">
            <a:alphaModFix/>
          </a:blip>
          <a:srcRect b="0" l="0" r="0" t="0"/>
          <a:stretch/>
        </p:blipFill>
        <p:spPr>
          <a:xfrm>
            <a:off x="0" y="0"/>
            <a:ext cx="2852058" cy="848940"/>
          </a:xfrm>
          <a:prstGeom prst="rect">
            <a:avLst/>
          </a:prstGeom>
          <a:noFill/>
          <a:ln>
            <a:noFill/>
          </a:ln>
        </p:spPr>
      </p:pic>
      <p:pic>
        <p:nvPicPr>
          <p:cNvPr descr="A picture containing painting, drawing, fiction, cartoon&#10;&#10;Description automatically generated" id="920" name="Google Shape;920;p13"/>
          <p:cNvPicPr preferRelativeResize="0"/>
          <p:nvPr/>
        </p:nvPicPr>
        <p:blipFill rotWithShape="1">
          <a:blip r:embed="rId4">
            <a:alphaModFix/>
          </a:blip>
          <a:srcRect b="0" l="0" r="0" t="0"/>
          <a:stretch/>
        </p:blipFill>
        <p:spPr>
          <a:xfrm>
            <a:off x="1960675" y="2165638"/>
            <a:ext cx="7362049" cy="2526725"/>
          </a:xfrm>
          <a:prstGeom prst="rect">
            <a:avLst/>
          </a:prstGeom>
          <a:noFill/>
          <a:ln>
            <a:noFill/>
          </a:ln>
        </p:spPr>
      </p:pic>
      <p:pic>
        <p:nvPicPr>
          <p:cNvPr descr="A blue and yellow text on a black background&#10;&#10;Description automatically generated with medium confidence" id="921" name="Google Shape;921;p13"/>
          <p:cNvPicPr preferRelativeResize="0"/>
          <p:nvPr/>
        </p:nvPicPr>
        <p:blipFill rotWithShape="1">
          <a:blip r:embed="rId5">
            <a:alphaModFix/>
          </a:blip>
          <a:srcRect b="0" l="0" r="0" t="0"/>
          <a:stretch/>
        </p:blipFill>
        <p:spPr>
          <a:xfrm>
            <a:off x="7136780" y="5601318"/>
            <a:ext cx="1853305" cy="1062325"/>
          </a:xfrm>
          <a:prstGeom prst="rect">
            <a:avLst/>
          </a:prstGeom>
          <a:noFill/>
          <a:ln>
            <a:noFill/>
          </a:ln>
        </p:spPr>
      </p:pic>
      <p:pic>
        <p:nvPicPr>
          <p:cNvPr id="922" name="Google Shape;922;p13"/>
          <p:cNvPicPr preferRelativeResize="0"/>
          <p:nvPr/>
        </p:nvPicPr>
        <p:blipFill rotWithShape="1">
          <a:blip r:embed="rId6">
            <a:alphaModFix/>
          </a:blip>
          <a:srcRect b="0" l="0" r="0" t="0"/>
          <a:stretch/>
        </p:blipFill>
        <p:spPr>
          <a:xfrm>
            <a:off x="2706664" y="5483430"/>
            <a:ext cx="1962026" cy="1309254"/>
          </a:xfrm>
          <a:prstGeom prst="rect">
            <a:avLst/>
          </a:prstGeom>
          <a:noFill/>
          <a:ln>
            <a:noFill/>
          </a:ln>
        </p:spPr>
      </p:pic>
      <p:sp>
        <p:nvSpPr>
          <p:cNvPr id="923" name="Google Shape;923;p13"/>
          <p:cNvSpPr txBox="1"/>
          <p:nvPr/>
        </p:nvSpPr>
        <p:spPr>
          <a:xfrm>
            <a:off x="6282267" y="4671509"/>
            <a:ext cx="53067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Image: “Non-violent Resistance” by Judy Baca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g24147e8f7d4_0_212"/>
          <p:cNvSpPr txBox="1"/>
          <p:nvPr>
            <p:ph type="title"/>
          </p:nvPr>
        </p:nvSpPr>
        <p:spPr>
          <a:xfrm>
            <a:off x="109652" y="320521"/>
            <a:ext cx="12320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5537E"/>
              </a:buClr>
              <a:buSzPts val="3200"/>
              <a:buFont typeface="Aharoni"/>
              <a:buNone/>
            </a:pPr>
            <a:r>
              <a:rPr lang="en-US" sz="3200">
                <a:solidFill>
                  <a:srgbClr val="15537E"/>
                </a:solidFill>
                <a:latin typeface="Aharoni"/>
                <a:ea typeface="Aharoni"/>
                <a:cs typeface="Aharoni"/>
                <a:sym typeface="Aharoni"/>
              </a:rPr>
              <a:t>Racial Composition of California’s </a:t>
            </a:r>
            <a:br>
              <a:rPr lang="en-US" sz="3200">
                <a:solidFill>
                  <a:srgbClr val="15537E"/>
                </a:solidFill>
                <a:latin typeface="Aharoni"/>
                <a:ea typeface="Aharoni"/>
                <a:cs typeface="Aharoni"/>
                <a:sym typeface="Aharoni"/>
              </a:rPr>
            </a:br>
            <a:r>
              <a:rPr lang="en-US" sz="3200">
                <a:solidFill>
                  <a:srgbClr val="15537E"/>
                </a:solidFill>
                <a:latin typeface="Aharoni"/>
                <a:ea typeface="Aharoni"/>
                <a:cs typeface="Aharoni"/>
                <a:sym typeface="Aharoni"/>
              </a:rPr>
              <a:t>Young Adult Population, Ages </a:t>
            </a:r>
            <a:r>
              <a:rPr lang="en-US" sz="4000">
                <a:solidFill>
                  <a:srgbClr val="15537E"/>
                </a:solidFill>
                <a:latin typeface="Aharoni"/>
                <a:ea typeface="Aharoni"/>
                <a:cs typeface="Aharoni"/>
                <a:sym typeface="Aharoni"/>
              </a:rPr>
              <a:t>18-34</a:t>
            </a:r>
            <a:endParaRPr/>
          </a:p>
        </p:txBody>
      </p:sp>
      <p:pic>
        <p:nvPicPr>
          <p:cNvPr id="929" name="Google Shape;929;g24147e8f7d4_0_212"/>
          <p:cNvPicPr preferRelativeResize="0"/>
          <p:nvPr/>
        </p:nvPicPr>
        <p:blipFill rotWithShape="1">
          <a:blip r:embed="rId3">
            <a:alphaModFix/>
          </a:blip>
          <a:srcRect b="0" l="0" r="0" t="0"/>
          <a:stretch/>
        </p:blipFill>
        <p:spPr>
          <a:xfrm>
            <a:off x="2493900" y="1646225"/>
            <a:ext cx="7204200" cy="4466700"/>
          </a:xfrm>
          <a:prstGeom prst="rect">
            <a:avLst/>
          </a:prstGeom>
          <a:noFill/>
          <a:ln>
            <a:noFill/>
          </a:ln>
        </p:spPr>
      </p:pic>
      <p:sp>
        <p:nvSpPr>
          <p:cNvPr id="930" name="Google Shape;930;g24147e8f7d4_0_212"/>
          <p:cNvSpPr txBox="1"/>
          <p:nvPr/>
        </p:nvSpPr>
        <p:spPr>
          <a:xfrm flipH="1">
            <a:off x="282300" y="6352813"/>
            <a:ext cx="5813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Source: </a:t>
            </a:r>
            <a:r>
              <a:rPr lang="en-US" sz="1800">
                <a:solidFill>
                  <a:schemeClr val="dk1"/>
                </a:solidFill>
                <a:latin typeface="Calibri"/>
                <a:ea typeface="Calibri"/>
                <a:cs typeface="Calibri"/>
                <a:sym typeface="Calibri"/>
              </a:rPr>
              <a:t>American Community Survey 2021</a:t>
            </a:r>
            <a:endParaRPr/>
          </a:p>
        </p:txBody>
      </p:sp>
      <p:sp>
        <p:nvSpPr>
          <p:cNvPr id="931" name="Google Shape;931;g24147e8f7d4_0_212"/>
          <p:cNvSpPr txBox="1"/>
          <p:nvPr/>
        </p:nvSpPr>
        <p:spPr>
          <a:xfrm>
            <a:off x="282497" y="2509024"/>
            <a:ext cx="34047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15537E"/>
                </a:solidFill>
                <a:latin typeface="Calibri"/>
                <a:ea typeface="Calibri"/>
                <a:cs typeface="Calibri"/>
                <a:sym typeface="Calibri"/>
              </a:rPr>
              <a:t>*83% of Latinx residents are U.S. citizens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g24147e8f7d4_0_219"/>
          <p:cNvSpPr txBox="1"/>
          <p:nvPr>
            <p:ph type="title"/>
          </p:nvPr>
        </p:nvSpPr>
        <p:spPr>
          <a:xfrm>
            <a:off x="96327" y="192371"/>
            <a:ext cx="12320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95868"/>
              </a:buClr>
              <a:buSzPts val="3200"/>
              <a:buFont typeface="Aharoni"/>
              <a:buNone/>
            </a:pPr>
            <a:r>
              <a:rPr lang="en-US" sz="3200">
                <a:solidFill>
                  <a:srgbClr val="195868"/>
                </a:solidFill>
                <a:latin typeface="Aharoni"/>
                <a:ea typeface="Aharoni"/>
                <a:cs typeface="Aharoni"/>
                <a:sym typeface="Aharoni"/>
              </a:rPr>
              <a:t>Low Income Status Among</a:t>
            </a:r>
            <a:br>
              <a:rPr lang="en-US" sz="3200">
                <a:solidFill>
                  <a:srgbClr val="195868"/>
                </a:solidFill>
                <a:latin typeface="Aharoni"/>
                <a:ea typeface="Aharoni"/>
                <a:cs typeface="Aharoni"/>
                <a:sym typeface="Aharoni"/>
              </a:rPr>
            </a:br>
            <a:r>
              <a:rPr lang="en-US" sz="3200">
                <a:solidFill>
                  <a:srgbClr val="195868"/>
                </a:solidFill>
                <a:latin typeface="Aharoni"/>
                <a:ea typeface="Aharoni"/>
                <a:cs typeface="Aharoni"/>
                <a:sym typeface="Aharoni"/>
              </a:rPr>
              <a:t>California’s Residents, Ages </a:t>
            </a:r>
            <a:r>
              <a:rPr lang="en-US" sz="4000">
                <a:solidFill>
                  <a:srgbClr val="195868"/>
                </a:solidFill>
                <a:latin typeface="Aharoni"/>
                <a:ea typeface="Aharoni"/>
                <a:cs typeface="Aharoni"/>
                <a:sym typeface="Aharoni"/>
              </a:rPr>
              <a:t>18-34</a:t>
            </a:r>
            <a:endParaRPr/>
          </a:p>
        </p:txBody>
      </p:sp>
      <p:pic>
        <p:nvPicPr>
          <p:cNvPr id="937" name="Google Shape;937;g24147e8f7d4_0_219"/>
          <p:cNvPicPr preferRelativeResize="0"/>
          <p:nvPr/>
        </p:nvPicPr>
        <p:blipFill rotWithShape="1">
          <a:blip r:embed="rId3">
            <a:alphaModFix/>
          </a:blip>
          <a:srcRect b="0" l="0" r="0" t="0"/>
          <a:stretch/>
        </p:blipFill>
        <p:spPr>
          <a:xfrm>
            <a:off x="1566769" y="2092286"/>
            <a:ext cx="8424900" cy="4107900"/>
          </a:xfrm>
          <a:prstGeom prst="rect">
            <a:avLst/>
          </a:prstGeom>
          <a:noFill/>
          <a:ln>
            <a:noFill/>
          </a:ln>
        </p:spPr>
      </p:pic>
      <p:sp>
        <p:nvSpPr>
          <p:cNvPr id="938" name="Google Shape;938;g24147e8f7d4_0_219"/>
          <p:cNvSpPr txBox="1"/>
          <p:nvPr/>
        </p:nvSpPr>
        <p:spPr>
          <a:xfrm flipH="1">
            <a:off x="282211" y="6209790"/>
            <a:ext cx="104973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Source</a:t>
            </a:r>
            <a:r>
              <a:rPr lang="en-US" sz="1800">
                <a:solidFill>
                  <a:schemeClr val="dk1"/>
                </a:solidFill>
                <a:latin typeface="Calibri"/>
                <a:ea typeface="Calibri"/>
                <a:cs typeface="Calibri"/>
                <a:sym typeface="Calibri"/>
              </a:rPr>
              <a:t>: American Community Survey 2021</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Low Income status defined as income less than 200% of the poverty line</a:t>
            </a:r>
            <a:endParaRPr/>
          </a:p>
        </p:txBody>
      </p:sp>
      <p:pic>
        <p:nvPicPr>
          <p:cNvPr id="939" name="Google Shape;939;g24147e8f7d4_0_219"/>
          <p:cNvPicPr preferRelativeResize="0"/>
          <p:nvPr/>
        </p:nvPicPr>
        <p:blipFill rotWithShape="1">
          <a:blip r:embed="rId4">
            <a:alphaModFix/>
          </a:blip>
          <a:srcRect b="0" l="0" r="0" t="0"/>
          <a:stretch/>
        </p:blipFill>
        <p:spPr>
          <a:xfrm>
            <a:off x="809725" y="1518075"/>
            <a:ext cx="9939000" cy="4615800"/>
          </a:xfrm>
          <a:prstGeom prst="rect">
            <a:avLst/>
          </a:prstGeom>
          <a:noFill/>
          <a:ln>
            <a:noFill/>
          </a:ln>
        </p:spPr>
      </p:pic>
      <p:sp>
        <p:nvSpPr>
          <p:cNvPr id="940" name="Google Shape;940;g24147e8f7d4_0_219"/>
          <p:cNvSpPr txBox="1"/>
          <p:nvPr/>
        </p:nvSpPr>
        <p:spPr>
          <a:xfrm>
            <a:off x="10510827" y="2551837"/>
            <a:ext cx="15015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BC770B"/>
                </a:solidFill>
                <a:latin typeface="Calibri"/>
                <a:ea typeface="Calibri"/>
                <a:cs typeface="Calibri"/>
                <a:sym typeface="Calibri"/>
              </a:rPr>
              <a:t>*An estimated 14% of all Latinas are non-citizens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g24147e8f7d4_0_227"/>
          <p:cNvSpPr txBox="1"/>
          <p:nvPr>
            <p:ph type="title"/>
          </p:nvPr>
        </p:nvSpPr>
        <p:spPr>
          <a:xfrm>
            <a:off x="109652" y="320521"/>
            <a:ext cx="12320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95868"/>
              </a:buClr>
              <a:buSzPts val="3200"/>
              <a:buFont typeface="Aharoni"/>
              <a:buNone/>
            </a:pPr>
            <a:r>
              <a:rPr lang="en-US" sz="3200">
                <a:solidFill>
                  <a:srgbClr val="195868"/>
                </a:solidFill>
                <a:latin typeface="Aharoni"/>
                <a:ea typeface="Aharoni"/>
                <a:cs typeface="Aharoni"/>
                <a:sym typeface="Aharoni"/>
              </a:rPr>
              <a:t>California Residents </a:t>
            </a:r>
            <a:br>
              <a:rPr lang="en-US" sz="3200">
                <a:solidFill>
                  <a:srgbClr val="195868"/>
                </a:solidFill>
                <a:latin typeface="Aharoni"/>
                <a:ea typeface="Aharoni"/>
                <a:cs typeface="Aharoni"/>
                <a:sym typeface="Aharoni"/>
              </a:rPr>
            </a:br>
            <a:r>
              <a:rPr lang="en-US" sz="3200">
                <a:solidFill>
                  <a:srgbClr val="195868"/>
                </a:solidFill>
                <a:latin typeface="Aharoni"/>
                <a:ea typeface="Aharoni"/>
                <a:cs typeface="Aharoni"/>
                <a:sym typeface="Aharoni"/>
              </a:rPr>
              <a:t>Without Health Insurance, Ages </a:t>
            </a:r>
            <a:r>
              <a:rPr lang="en-US" sz="4000">
                <a:solidFill>
                  <a:srgbClr val="195868"/>
                </a:solidFill>
                <a:latin typeface="Aharoni"/>
                <a:ea typeface="Aharoni"/>
                <a:cs typeface="Aharoni"/>
                <a:sym typeface="Aharoni"/>
              </a:rPr>
              <a:t>18-34</a:t>
            </a:r>
            <a:endParaRPr/>
          </a:p>
        </p:txBody>
      </p:sp>
      <p:pic>
        <p:nvPicPr>
          <p:cNvPr id="946" name="Google Shape;946;g24147e8f7d4_0_227"/>
          <p:cNvPicPr preferRelativeResize="0"/>
          <p:nvPr/>
        </p:nvPicPr>
        <p:blipFill rotWithShape="1">
          <a:blip r:embed="rId3">
            <a:alphaModFix/>
          </a:blip>
          <a:srcRect b="0" l="0" r="0" t="0"/>
          <a:stretch/>
        </p:blipFill>
        <p:spPr>
          <a:xfrm>
            <a:off x="1566769" y="2092286"/>
            <a:ext cx="8424900" cy="4107900"/>
          </a:xfrm>
          <a:prstGeom prst="rect">
            <a:avLst/>
          </a:prstGeom>
          <a:noFill/>
          <a:ln>
            <a:noFill/>
          </a:ln>
        </p:spPr>
      </p:pic>
      <p:pic>
        <p:nvPicPr>
          <p:cNvPr id="947" name="Google Shape;947;g24147e8f7d4_0_227"/>
          <p:cNvPicPr preferRelativeResize="0"/>
          <p:nvPr/>
        </p:nvPicPr>
        <p:blipFill rotWithShape="1">
          <a:blip r:embed="rId4">
            <a:alphaModFix/>
          </a:blip>
          <a:srcRect b="0" l="0" r="0" t="0"/>
          <a:stretch/>
        </p:blipFill>
        <p:spPr>
          <a:xfrm>
            <a:off x="1883550" y="1646225"/>
            <a:ext cx="8424900" cy="4173000"/>
          </a:xfrm>
          <a:prstGeom prst="rect">
            <a:avLst/>
          </a:prstGeom>
          <a:noFill/>
          <a:ln>
            <a:noFill/>
          </a:ln>
        </p:spPr>
      </p:pic>
      <p:sp>
        <p:nvSpPr>
          <p:cNvPr id="948" name="Google Shape;948;g24147e8f7d4_0_227"/>
          <p:cNvSpPr txBox="1"/>
          <p:nvPr/>
        </p:nvSpPr>
        <p:spPr>
          <a:xfrm>
            <a:off x="10413401" y="2689003"/>
            <a:ext cx="15015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BC770B"/>
                </a:solidFill>
                <a:latin typeface="Calibri"/>
                <a:ea typeface="Calibri"/>
                <a:cs typeface="Calibri"/>
                <a:sym typeface="Calibri"/>
              </a:rPr>
              <a:t>*An estimated 14% of all Latinas are non-citizens</a:t>
            </a:r>
            <a:endParaRPr/>
          </a:p>
        </p:txBody>
      </p:sp>
      <p:sp>
        <p:nvSpPr>
          <p:cNvPr id="949" name="Google Shape;949;g24147e8f7d4_0_227"/>
          <p:cNvSpPr txBox="1"/>
          <p:nvPr/>
        </p:nvSpPr>
        <p:spPr>
          <a:xfrm flipH="1">
            <a:off x="311947" y="6276948"/>
            <a:ext cx="1049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Source</a:t>
            </a:r>
            <a:r>
              <a:rPr lang="en-US" sz="1800">
                <a:solidFill>
                  <a:schemeClr val="dk1"/>
                </a:solidFill>
                <a:latin typeface="Calibri"/>
                <a:ea typeface="Calibri"/>
                <a:cs typeface="Calibri"/>
                <a:sym typeface="Calibri"/>
              </a:rPr>
              <a:t>: American Community Survey 2021</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04122C"/>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Custom 1">
      <a:dk1>
        <a:srgbClr val="04122C"/>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2017-05-24T15:16:35Z</dcterms:created>
  <dc:creator>Bill Mawhinney</dc:creator>
</cp:coreProperties>
</file>